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256" r:id="rId2"/>
    <p:sldId id="257" r:id="rId3"/>
    <p:sldId id="284" r:id="rId4"/>
    <p:sldId id="258" r:id="rId5"/>
    <p:sldId id="349" r:id="rId6"/>
    <p:sldId id="259" r:id="rId7"/>
    <p:sldId id="263" r:id="rId8"/>
    <p:sldId id="260" r:id="rId9"/>
    <p:sldId id="261" r:id="rId10"/>
    <p:sldId id="262" r:id="rId11"/>
    <p:sldId id="264" r:id="rId12"/>
    <p:sldId id="265" r:id="rId13"/>
    <p:sldId id="266" r:id="rId14"/>
    <p:sldId id="353" r:id="rId15"/>
    <p:sldId id="352" r:id="rId16"/>
    <p:sldId id="354" r:id="rId17"/>
    <p:sldId id="355" r:id="rId18"/>
    <p:sldId id="357" r:id="rId19"/>
    <p:sldId id="358" r:id="rId20"/>
    <p:sldId id="359" r:id="rId21"/>
    <p:sldId id="278" r:id="rId22"/>
    <p:sldId id="285" r:id="rId23"/>
    <p:sldId id="319" r:id="rId24"/>
    <p:sldId id="313" r:id="rId25"/>
    <p:sldId id="283" r:id="rId26"/>
    <p:sldId id="294" r:id="rId27"/>
    <p:sldId id="292" r:id="rId28"/>
    <p:sldId id="293" r:id="rId29"/>
    <p:sldId id="288" r:id="rId30"/>
    <p:sldId id="362" r:id="rId31"/>
    <p:sldId id="282" r:id="rId32"/>
    <p:sldId id="295" r:id="rId33"/>
    <p:sldId id="296" r:id="rId34"/>
    <p:sldId id="289" r:id="rId35"/>
    <p:sldId id="363" r:id="rId36"/>
    <p:sldId id="366" r:id="rId37"/>
    <p:sldId id="364" r:id="rId38"/>
    <p:sldId id="365" r:id="rId39"/>
    <p:sldId id="306" r:id="rId40"/>
    <p:sldId id="307" r:id="rId41"/>
    <p:sldId id="304" r:id="rId42"/>
    <p:sldId id="302" r:id="rId43"/>
    <p:sldId id="370" r:id="rId44"/>
    <p:sldId id="337" r:id="rId45"/>
    <p:sldId id="303" r:id="rId46"/>
    <p:sldId id="321" r:id="rId47"/>
    <p:sldId id="377" r:id="rId48"/>
    <p:sldId id="340" r:id="rId49"/>
    <p:sldId id="322" r:id="rId50"/>
    <p:sldId id="325" r:id="rId51"/>
    <p:sldId id="323" r:id="rId5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BB59"/>
    <a:srgbClr val="F796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>
      <p:cViewPr varScale="1">
        <p:scale>
          <a:sx n="154" d="100"/>
          <a:sy n="154" d="100"/>
        </p:scale>
        <p:origin x="-23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226218-A2FB-4B3A-8CDD-00438D7893D1}" type="datetimeFigureOut">
              <a:rPr lang="zh-CN" altLang="en-US" smtClean="0"/>
              <a:t>2017/2/21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D1DA7-39D0-428A-8AC8-0105876A2E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7552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 smtClean="0"/>
              <a:t>Nikon</a:t>
            </a:r>
            <a:r>
              <a:rPr lang="zh-CN" altLang="en-US" dirty="0"/>
              <a:t> </a:t>
            </a:r>
            <a:r>
              <a:rPr lang="en-US" altLang="zh-CN" dirty="0" smtClean="0"/>
              <a:t>A1R</a:t>
            </a:r>
            <a:r>
              <a:rPr lang="zh-CN" altLang="en-US" dirty="0" smtClean="0"/>
              <a:t>共聚焦显微镜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培训资料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36096" y="5877272"/>
            <a:ext cx="3272408" cy="364891"/>
          </a:xfrm>
        </p:spPr>
        <p:txBody>
          <a:bodyPr>
            <a:normAutofit/>
          </a:bodyPr>
          <a:lstStyle/>
          <a:p>
            <a:r>
              <a:rPr lang="zh-CN" altLang="en-US" sz="1600" dirty="0" smtClean="0">
                <a:solidFill>
                  <a:schemeClr val="tx1"/>
                </a:solidFill>
              </a:rPr>
              <a:t>尼康仪器（上海）有限公司 </a:t>
            </a:r>
            <a:r>
              <a:rPr lang="en-US" altLang="zh-CN" sz="1600" dirty="0" smtClean="0">
                <a:solidFill>
                  <a:schemeClr val="tx1"/>
                </a:solidFill>
              </a:rPr>
              <a:t>2014</a:t>
            </a:r>
            <a:endParaRPr lang="zh-CN" altLang="en-US" sz="1600" dirty="0">
              <a:solidFill>
                <a:schemeClr val="tx1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6672"/>
            <a:ext cx="1369933" cy="136815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4251091"/>
            <a:ext cx="2520280" cy="1050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297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原理篇</a:t>
            </a:r>
            <a:endParaRPr lang="en-US" altLang="zh-CN" dirty="0" smtClean="0"/>
          </a:p>
          <a:p>
            <a:r>
              <a:rPr lang="zh-CN" altLang="en-US" dirty="0" smtClean="0"/>
              <a:t>产品篇</a:t>
            </a:r>
            <a:endParaRPr lang="en-US" altLang="zh-CN" dirty="0" smtClean="0"/>
          </a:p>
          <a:p>
            <a:r>
              <a:rPr lang="zh-CN" altLang="en-US" dirty="0" smtClean="0"/>
              <a:t>操作篇（拍摄）</a:t>
            </a:r>
            <a:endParaRPr lang="en-US" altLang="zh-CN" dirty="0" smtClean="0"/>
          </a:p>
          <a:p>
            <a:r>
              <a:rPr lang="zh-CN" altLang="en-US" dirty="0" smtClean="0"/>
              <a:t>操作篇（软件分析）</a:t>
            </a:r>
            <a:endParaRPr lang="en-US" altLang="zh-CN" dirty="0" smtClean="0"/>
          </a:p>
          <a:p>
            <a:r>
              <a:rPr lang="zh-CN" altLang="en-US" dirty="0" smtClean="0"/>
              <a:t>培训资料</a:t>
            </a:r>
            <a:endParaRPr lang="en-US" altLang="zh-CN" dirty="0" smtClean="0"/>
          </a:p>
          <a:p>
            <a:r>
              <a:rPr lang="zh-CN" altLang="en-US" dirty="0" smtClean="0"/>
              <a:t>出现问题怎么办？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7460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564904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原理篇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92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荧光染料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2133600" y="5186958"/>
            <a:ext cx="30163" cy="107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1693863" y="1854795"/>
            <a:ext cx="6172200" cy="3440113"/>
            <a:chOff x="923" y="1345"/>
            <a:chExt cx="3888" cy="2167"/>
          </a:xfrm>
          <a:solidFill>
            <a:schemeClr val="tx1"/>
          </a:solidFill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932" y="3429"/>
              <a:ext cx="3879" cy="26"/>
            </a:xfrm>
            <a:custGeom>
              <a:avLst/>
              <a:gdLst>
                <a:gd name="T0" fmla="*/ 0 w 19395"/>
                <a:gd name="T1" fmla="*/ 1 h 129"/>
                <a:gd name="T2" fmla="*/ 776 w 19395"/>
                <a:gd name="T3" fmla="*/ 0 h 129"/>
                <a:gd name="T4" fmla="*/ 776 w 19395"/>
                <a:gd name="T5" fmla="*/ 4 h 129"/>
                <a:gd name="T6" fmla="*/ 0 w 19395"/>
                <a:gd name="T7" fmla="*/ 5 h 129"/>
                <a:gd name="T8" fmla="*/ 0 w 19395"/>
                <a:gd name="T9" fmla="*/ 1 h 1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395" h="129">
                  <a:moveTo>
                    <a:pt x="0" y="35"/>
                  </a:moveTo>
                  <a:lnTo>
                    <a:pt x="19395" y="0"/>
                  </a:lnTo>
                  <a:lnTo>
                    <a:pt x="19395" y="94"/>
                  </a:lnTo>
                  <a:lnTo>
                    <a:pt x="0" y="129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1644" y="3444"/>
              <a:ext cx="19" cy="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Rectangle 11"/>
            <p:cNvSpPr>
              <a:spLocks noChangeArrowheads="1"/>
            </p:cNvSpPr>
            <p:nvPr/>
          </p:nvSpPr>
          <p:spPr bwMode="auto">
            <a:xfrm>
              <a:off x="1856" y="3444"/>
              <a:ext cx="19" cy="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Rectangle 12"/>
            <p:cNvSpPr>
              <a:spLocks noChangeArrowheads="1"/>
            </p:cNvSpPr>
            <p:nvPr/>
          </p:nvSpPr>
          <p:spPr bwMode="auto">
            <a:xfrm>
              <a:off x="2095" y="3444"/>
              <a:ext cx="19" cy="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Rectangle 13"/>
            <p:cNvSpPr>
              <a:spLocks noChangeArrowheads="1"/>
            </p:cNvSpPr>
            <p:nvPr/>
          </p:nvSpPr>
          <p:spPr bwMode="auto">
            <a:xfrm>
              <a:off x="2300" y="3444"/>
              <a:ext cx="19" cy="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Rectangle 14"/>
            <p:cNvSpPr>
              <a:spLocks noChangeArrowheads="1"/>
            </p:cNvSpPr>
            <p:nvPr/>
          </p:nvSpPr>
          <p:spPr bwMode="auto">
            <a:xfrm>
              <a:off x="2539" y="3444"/>
              <a:ext cx="19" cy="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Rectangle 15"/>
            <p:cNvSpPr>
              <a:spLocks noChangeArrowheads="1"/>
            </p:cNvSpPr>
            <p:nvPr/>
          </p:nvSpPr>
          <p:spPr bwMode="auto">
            <a:xfrm>
              <a:off x="2743" y="3444"/>
              <a:ext cx="19" cy="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Rectangle 16"/>
            <p:cNvSpPr>
              <a:spLocks noChangeArrowheads="1"/>
            </p:cNvSpPr>
            <p:nvPr/>
          </p:nvSpPr>
          <p:spPr bwMode="auto">
            <a:xfrm>
              <a:off x="2982" y="3444"/>
              <a:ext cx="19" cy="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Rectangle 17"/>
            <p:cNvSpPr>
              <a:spLocks noChangeArrowheads="1"/>
            </p:cNvSpPr>
            <p:nvPr/>
          </p:nvSpPr>
          <p:spPr bwMode="auto">
            <a:xfrm>
              <a:off x="3200" y="3444"/>
              <a:ext cx="19" cy="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Rectangle 18"/>
            <p:cNvSpPr>
              <a:spLocks noChangeArrowheads="1"/>
            </p:cNvSpPr>
            <p:nvPr/>
          </p:nvSpPr>
          <p:spPr bwMode="auto">
            <a:xfrm>
              <a:off x="3426" y="3444"/>
              <a:ext cx="19" cy="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3664" y="3444"/>
              <a:ext cx="19" cy="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3903" y="3444"/>
              <a:ext cx="19" cy="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Rectangle 21"/>
            <p:cNvSpPr>
              <a:spLocks noChangeArrowheads="1"/>
            </p:cNvSpPr>
            <p:nvPr/>
          </p:nvSpPr>
          <p:spPr bwMode="auto">
            <a:xfrm>
              <a:off x="4108" y="3444"/>
              <a:ext cx="19" cy="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Rectangle 22"/>
            <p:cNvSpPr>
              <a:spLocks noChangeArrowheads="1"/>
            </p:cNvSpPr>
            <p:nvPr/>
          </p:nvSpPr>
          <p:spPr bwMode="auto">
            <a:xfrm>
              <a:off x="4347" y="3444"/>
              <a:ext cx="19" cy="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Rectangle 23"/>
            <p:cNvSpPr>
              <a:spLocks noChangeArrowheads="1"/>
            </p:cNvSpPr>
            <p:nvPr/>
          </p:nvSpPr>
          <p:spPr bwMode="auto">
            <a:xfrm>
              <a:off x="4551" y="3444"/>
              <a:ext cx="19" cy="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Rectangle 24"/>
            <p:cNvSpPr>
              <a:spLocks noChangeArrowheads="1"/>
            </p:cNvSpPr>
            <p:nvPr/>
          </p:nvSpPr>
          <p:spPr bwMode="auto">
            <a:xfrm>
              <a:off x="4790" y="3444"/>
              <a:ext cx="19" cy="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auto">
            <a:xfrm>
              <a:off x="967" y="1350"/>
              <a:ext cx="34" cy="2155"/>
            </a:xfrm>
            <a:custGeom>
              <a:avLst/>
              <a:gdLst>
                <a:gd name="T0" fmla="*/ 4 w 166"/>
                <a:gd name="T1" fmla="*/ 0 h 10777"/>
                <a:gd name="T2" fmla="*/ 7 w 166"/>
                <a:gd name="T3" fmla="*/ 431 h 10777"/>
                <a:gd name="T4" fmla="*/ 3 w 166"/>
                <a:gd name="T5" fmla="*/ 431 h 10777"/>
                <a:gd name="T6" fmla="*/ 0 w 166"/>
                <a:gd name="T7" fmla="*/ 0 h 10777"/>
                <a:gd name="T8" fmla="*/ 4 w 166"/>
                <a:gd name="T9" fmla="*/ 0 h 107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6" h="10777">
                  <a:moveTo>
                    <a:pt x="95" y="0"/>
                  </a:moveTo>
                  <a:lnTo>
                    <a:pt x="166" y="10777"/>
                  </a:lnTo>
                  <a:lnTo>
                    <a:pt x="70" y="10777"/>
                  </a:lnTo>
                  <a:lnTo>
                    <a:pt x="0" y="0"/>
                  </a:lnTo>
                  <a:lnTo>
                    <a:pt x="9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auto">
            <a:xfrm>
              <a:off x="923" y="1345"/>
              <a:ext cx="54" cy="33"/>
            </a:xfrm>
            <a:custGeom>
              <a:avLst/>
              <a:gdLst>
                <a:gd name="T0" fmla="*/ 1 w 177"/>
                <a:gd name="T1" fmla="*/ 0 h 108"/>
                <a:gd name="T2" fmla="*/ 16 w 177"/>
                <a:gd name="T3" fmla="*/ 1 h 108"/>
                <a:gd name="T4" fmla="*/ 16 w 177"/>
                <a:gd name="T5" fmla="*/ 10 h 108"/>
                <a:gd name="T6" fmla="*/ 0 w 177"/>
                <a:gd name="T7" fmla="*/ 9 h 108"/>
                <a:gd name="T8" fmla="*/ 1 w 177"/>
                <a:gd name="T9" fmla="*/ 0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7" h="108">
                  <a:moveTo>
                    <a:pt x="8" y="0"/>
                  </a:moveTo>
                  <a:lnTo>
                    <a:pt x="177" y="13"/>
                  </a:lnTo>
                  <a:lnTo>
                    <a:pt x="169" y="108"/>
                  </a:lnTo>
                  <a:lnTo>
                    <a:pt x="0" y="95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" name="Freeform 27"/>
          <p:cNvSpPr>
            <a:spLocks/>
          </p:cNvSpPr>
          <p:nvPr/>
        </p:nvSpPr>
        <p:spPr bwMode="auto">
          <a:xfrm>
            <a:off x="2001838" y="1838920"/>
            <a:ext cx="2547937" cy="3240088"/>
          </a:xfrm>
          <a:custGeom>
            <a:avLst/>
            <a:gdLst>
              <a:gd name="T0" fmla="*/ 0 w 8025"/>
              <a:gd name="T1" fmla="*/ 1028627302 h 10206"/>
              <a:gd name="T2" fmla="*/ 22580596 w 8025"/>
              <a:gd name="T3" fmla="*/ 1017943838 h 10206"/>
              <a:gd name="T4" fmla="*/ 48890863 w 8025"/>
              <a:gd name="T5" fmla="*/ 1006454319 h 10206"/>
              <a:gd name="T6" fmla="*/ 109273954 w 8025"/>
              <a:gd name="T7" fmla="*/ 981056169 h 10206"/>
              <a:gd name="T8" fmla="*/ 142237432 w 8025"/>
              <a:gd name="T9" fmla="*/ 966945945 h 10206"/>
              <a:gd name="T10" fmla="*/ 176209290 w 8025"/>
              <a:gd name="T11" fmla="*/ 951727119 h 10206"/>
              <a:gd name="T12" fmla="*/ 210382444 w 8025"/>
              <a:gd name="T13" fmla="*/ 935399691 h 10206"/>
              <a:gd name="T14" fmla="*/ 244354302 w 8025"/>
              <a:gd name="T15" fmla="*/ 917963662 h 10206"/>
              <a:gd name="T16" fmla="*/ 277418746 w 8025"/>
              <a:gd name="T17" fmla="*/ 899116483 h 10206"/>
              <a:gd name="T18" fmla="*/ 308870289 w 8025"/>
              <a:gd name="T19" fmla="*/ 878858473 h 10206"/>
              <a:gd name="T20" fmla="*/ 338104096 w 8025"/>
              <a:gd name="T21" fmla="*/ 857189313 h 10206"/>
              <a:gd name="T22" fmla="*/ 364515328 w 8025"/>
              <a:gd name="T23" fmla="*/ 834109321 h 10206"/>
              <a:gd name="T24" fmla="*/ 387499149 w 8025"/>
              <a:gd name="T25" fmla="*/ 809315949 h 10206"/>
              <a:gd name="T26" fmla="*/ 406249108 w 8025"/>
              <a:gd name="T27" fmla="*/ 782808880 h 10206"/>
              <a:gd name="T28" fmla="*/ 420261015 w 8025"/>
              <a:gd name="T29" fmla="*/ 754588748 h 10206"/>
              <a:gd name="T30" fmla="*/ 428930351 w 8025"/>
              <a:gd name="T31" fmla="*/ 724655237 h 10206"/>
              <a:gd name="T32" fmla="*/ 443144188 w 8025"/>
              <a:gd name="T33" fmla="*/ 676176777 h 10206"/>
              <a:gd name="T34" fmla="*/ 458365770 w 8025"/>
              <a:gd name="T35" fmla="*/ 621147346 h 10206"/>
              <a:gd name="T36" fmla="*/ 474192507 w 8025"/>
              <a:gd name="T37" fmla="*/ 561280324 h 10206"/>
              <a:gd name="T38" fmla="*/ 490724729 w 8025"/>
              <a:gd name="T39" fmla="*/ 497885586 h 10206"/>
              <a:gd name="T40" fmla="*/ 524696270 w 8025"/>
              <a:gd name="T41" fmla="*/ 366762025 h 10206"/>
              <a:gd name="T42" fmla="*/ 541732681 w 8025"/>
              <a:gd name="T43" fmla="*/ 302057093 h 10206"/>
              <a:gd name="T44" fmla="*/ 558567163 w 8025"/>
              <a:gd name="T45" fmla="*/ 239670319 h 10206"/>
              <a:gd name="T46" fmla="*/ 574897772 w 8025"/>
              <a:gd name="T47" fmla="*/ 181415721 h 10206"/>
              <a:gd name="T48" fmla="*/ 590724509 w 8025"/>
              <a:gd name="T49" fmla="*/ 128805086 h 10206"/>
              <a:gd name="T50" fmla="*/ 605744479 w 8025"/>
              <a:gd name="T51" fmla="*/ 83047970 h 10206"/>
              <a:gd name="T52" fmla="*/ 619655738 w 8025"/>
              <a:gd name="T53" fmla="*/ 45958709 h 10206"/>
              <a:gd name="T54" fmla="*/ 632357323 w 8025"/>
              <a:gd name="T55" fmla="*/ 18645586 h 10206"/>
              <a:gd name="T56" fmla="*/ 643748586 w 8025"/>
              <a:gd name="T57" fmla="*/ 3023574 h 10206"/>
              <a:gd name="T58" fmla="*/ 653526632 w 8025"/>
              <a:gd name="T59" fmla="*/ 403186 h 10206"/>
              <a:gd name="T60" fmla="*/ 661389518 w 8025"/>
              <a:gd name="T61" fmla="*/ 12195252 h 10206"/>
              <a:gd name="T62" fmla="*/ 670865303 w 8025"/>
              <a:gd name="T63" fmla="*/ 34569828 h 10206"/>
              <a:gd name="T64" fmla="*/ 678929802 w 8025"/>
              <a:gd name="T65" fmla="*/ 65813534 h 10206"/>
              <a:gd name="T66" fmla="*/ 685986238 w 8025"/>
              <a:gd name="T67" fmla="*/ 105321908 h 10206"/>
              <a:gd name="T68" fmla="*/ 692236224 w 8025"/>
              <a:gd name="T69" fmla="*/ 152086988 h 10206"/>
              <a:gd name="T70" fmla="*/ 697881373 w 8025"/>
              <a:gd name="T71" fmla="*/ 205302084 h 10206"/>
              <a:gd name="T72" fmla="*/ 703022650 w 8025"/>
              <a:gd name="T73" fmla="*/ 263859230 h 10206"/>
              <a:gd name="T74" fmla="*/ 707760384 w 8025"/>
              <a:gd name="T75" fmla="*/ 327052375 h 10206"/>
              <a:gd name="T76" fmla="*/ 712397470 w 8025"/>
              <a:gd name="T77" fmla="*/ 394176103 h 10206"/>
              <a:gd name="T78" fmla="*/ 722276481 w 8025"/>
              <a:gd name="T79" fmla="*/ 535881856 h 10206"/>
              <a:gd name="T80" fmla="*/ 727820982 w 8025"/>
              <a:gd name="T81" fmla="*/ 608851457 h 10206"/>
              <a:gd name="T82" fmla="*/ 733869356 w 8025"/>
              <a:gd name="T83" fmla="*/ 682022333 h 10206"/>
              <a:gd name="T84" fmla="*/ 740824827 w 8025"/>
              <a:gd name="T85" fmla="*/ 754588748 h 10206"/>
              <a:gd name="T86" fmla="*/ 748889326 w 8025"/>
              <a:gd name="T87" fmla="*/ 825643377 h 10206"/>
              <a:gd name="T88" fmla="*/ 758062851 w 8025"/>
              <a:gd name="T89" fmla="*/ 894379529 h 10206"/>
              <a:gd name="T90" fmla="*/ 768748312 w 8025"/>
              <a:gd name="T91" fmla="*/ 959689240 h 10206"/>
              <a:gd name="T92" fmla="*/ 771167661 w 8025"/>
              <a:gd name="T93" fmla="*/ 972791500 h 10206"/>
              <a:gd name="T94" fmla="*/ 773486046 w 8025"/>
              <a:gd name="T95" fmla="*/ 983878150 h 10206"/>
              <a:gd name="T96" fmla="*/ 776207973 w 8025"/>
              <a:gd name="T97" fmla="*/ 993150466 h 10206"/>
              <a:gd name="T98" fmla="*/ 777719907 w 8025"/>
              <a:gd name="T99" fmla="*/ 997282642 h 10206"/>
              <a:gd name="T100" fmla="*/ 779635385 w 8025"/>
              <a:gd name="T101" fmla="*/ 1001112587 h 10206"/>
              <a:gd name="T102" fmla="*/ 781651509 w 8025"/>
              <a:gd name="T103" fmla="*/ 1004740939 h 10206"/>
              <a:gd name="T104" fmla="*/ 784070859 w 8025"/>
              <a:gd name="T105" fmla="*/ 1008066744 h 10206"/>
              <a:gd name="T106" fmla="*/ 786893433 w 8025"/>
              <a:gd name="T107" fmla="*/ 1011291911 h 10206"/>
              <a:gd name="T108" fmla="*/ 790219880 w 8025"/>
              <a:gd name="T109" fmla="*/ 1014416440 h 10206"/>
              <a:gd name="T110" fmla="*/ 794050517 w 8025"/>
              <a:gd name="T111" fmla="*/ 1017540652 h 10206"/>
              <a:gd name="T112" fmla="*/ 798385343 w 8025"/>
              <a:gd name="T113" fmla="*/ 1020564226 h 10206"/>
              <a:gd name="T114" fmla="*/ 803324690 w 8025"/>
              <a:gd name="T115" fmla="*/ 1023588118 h 10206"/>
              <a:gd name="T116" fmla="*/ 808969839 w 8025"/>
              <a:gd name="T117" fmla="*/ 1026611692 h 1020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8025" h="10206">
                <a:moveTo>
                  <a:pt x="8025" y="10186"/>
                </a:moveTo>
                <a:lnTo>
                  <a:pt x="0" y="10206"/>
                </a:lnTo>
                <a:lnTo>
                  <a:pt x="108" y="10154"/>
                </a:lnTo>
                <a:lnTo>
                  <a:pt x="224" y="10100"/>
                </a:lnTo>
                <a:lnTo>
                  <a:pt x="350" y="10045"/>
                </a:lnTo>
                <a:lnTo>
                  <a:pt x="485" y="9986"/>
                </a:lnTo>
                <a:lnTo>
                  <a:pt x="773" y="9865"/>
                </a:lnTo>
                <a:lnTo>
                  <a:pt x="1084" y="9734"/>
                </a:lnTo>
                <a:lnTo>
                  <a:pt x="1246" y="9665"/>
                </a:lnTo>
                <a:lnTo>
                  <a:pt x="1411" y="9594"/>
                </a:lnTo>
                <a:lnTo>
                  <a:pt x="1578" y="9520"/>
                </a:lnTo>
                <a:lnTo>
                  <a:pt x="1748" y="9443"/>
                </a:lnTo>
                <a:lnTo>
                  <a:pt x="1918" y="9363"/>
                </a:lnTo>
                <a:lnTo>
                  <a:pt x="2087" y="9281"/>
                </a:lnTo>
                <a:lnTo>
                  <a:pt x="2257" y="9196"/>
                </a:lnTo>
                <a:lnTo>
                  <a:pt x="2424" y="9108"/>
                </a:lnTo>
                <a:lnTo>
                  <a:pt x="2589" y="9015"/>
                </a:lnTo>
                <a:lnTo>
                  <a:pt x="2752" y="8921"/>
                </a:lnTo>
                <a:lnTo>
                  <a:pt x="2910" y="8821"/>
                </a:lnTo>
                <a:lnTo>
                  <a:pt x="3064" y="8720"/>
                </a:lnTo>
                <a:lnTo>
                  <a:pt x="3212" y="8614"/>
                </a:lnTo>
                <a:lnTo>
                  <a:pt x="3354" y="8505"/>
                </a:lnTo>
                <a:lnTo>
                  <a:pt x="3489" y="8392"/>
                </a:lnTo>
                <a:lnTo>
                  <a:pt x="3616" y="8276"/>
                </a:lnTo>
                <a:lnTo>
                  <a:pt x="3735" y="8155"/>
                </a:lnTo>
                <a:lnTo>
                  <a:pt x="3844" y="8030"/>
                </a:lnTo>
                <a:lnTo>
                  <a:pt x="3942" y="7900"/>
                </a:lnTo>
                <a:lnTo>
                  <a:pt x="4030" y="7767"/>
                </a:lnTo>
                <a:lnTo>
                  <a:pt x="4106" y="7630"/>
                </a:lnTo>
                <a:lnTo>
                  <a:pt x="4169" y="7487"/>
                </a:lnTo>
                <a:lnTo>
                  <a:pt x="4220" y="7340"/>
                </a:lnTo>
                <a:lnTo>
                  <a:pt x="4255" y="7190"/>
                </a:lnTo>
                <a:lnTo>
                  <a:pt x="4324" y="6958"/>
                </a:lnTo>
                <a:lnTo>
                  <a:pt x="4396" y="6709"/>
                </a:lnTo>
                <a:lnTo>
                  <a:pt x="4470" y="6443"/>
                </a:lnTo>
                <a:lnTo>
                  <a:pt x="4547" y="6163"/>
                </a:lnTo>
                <a:lnTo>
                  <a:pt x="4624" y="5871"/>
                </a:lnTo>
                <a:lnTo>
                  <a:pt x="4704" y="5569"/>
                </a:lnTo>
                <a:lnTo>
                  <a:pt x="4786" y="5257"/>
                </a:lnTo>
                <a:lnTo>
                  <a:pt x="4868" y="4940"/>
                </a:lnTo>
                <a:lnTo>
                  <a:pt x="5037" y="4291"/>
                </a:lnTo>
                <a:lnTo>
                  <a:pt x="5205" y="3639"/>
                </a:lnTo>
                <a:lnTo>
                  <a:pt x="5290" y="3315"/>
                </a:lnTo>
                <a:lnTo>
                  <a:pt x="5374" y="2997"/>
                </a:lnTo>
                <a:lnTo>
                  <a:pt x="5458" y="2683"/>
                </a:lnTo>
                <a:lnTo>
                  <a:pt x="5541" y="2378"/>
                </a:lnTo>
                <a:lnTo>
                  <a:pt x="5623" y="2084"/>
                </a:lnTo>
                <a:lnTo>
                  <a:pt x="5703" y="1800"/>
                </a:lnTo>
                <a:lnTo>
                  <a:pt x="5782" y="1531"/>
                </a:lnTo>
                <a:lnTo>
                  <a:pt x="5860" y="1278"/>
                </a:lnTo>
                <a:lnTo>
                  <a:pt x="5935" y="1041"/>
                </a:lnTo>
                <a:lnTo>
                  <a:pt x="6009" y="824"/>
                </a:lnTo>
                <a:lnTo>
                  <a:pt x="6079" y="628"/>
                </a:lnTo>
                <a:lnTo>
                  <a:pt x="6147" y="456"/>
                </a:lnTo>
                <a:lnTo>
                  <a:pt x="6211" y="307"/>
                </a:lnTo>
                <a:lnTo>
                  <a:pt x="6273" y="185"/>
                </a:lnTo>
                <a:lnTo>
                  <a:pt x="6331" y="93"/>
                </a:lnTo>
                <a:lnTo>
                  <a:pt x="6386" y="30"/>
                </a:lnTo>
                <a:lnTo>
                  <a:pt x="6437" y="0"/>
                </a:lnTo>
                <a:lnTo>
                  <a:pt x="6483" y="4"/>
                </a:lnTo>
                <a:lnTo>
                  <a:pt x="6524" y="44"/>
                </a:lnTo>
                <a:lnTo>
                  <a:pt x="6561" y="121"/>
                </a:lnTo>
                <a:lnTo>
                  <a:pt x="6610" y="221"/>
                </a:lnTo>
                <a:lnTo>
                  <a:pt x="6655" y="343"/>
                </a:lnTo>
                <a:lnTo>
                  <a:pt x="6696" y="487"/>
                </a:lnTo>
                <a:lnTo>
                  <a:pt x="6735" y="653"/>
                </a:lnTo>
                <a:lnTo>
                  <a:pt x="6771" y="840"/>
                </a:lnTo>
                <a:lnTo>
                  <a:pt x="6805" y="1045"/>
                </a:lnTo>
                <a:lnTo>
                  <a:pt x="6838" y="1269"/>
                </a:lnTo>
                <a:lnTo>
                  <a:pt x="6867" y="1509"/>
                </a:lnTo>
                <a:lnTo>
                  <a:pt x="6896" y="1765"/>
                </a:lnTo>
                <a:lnTo>
                  <a:pt x="6923" y="2037"/>
                </a:lnTo>
                <a:lnTo>
                  <a:pt x="6948" y="2321"/>
                </a:lnTo>
                <a:lnTo>
                  <a:pt x="6974" y="2618"/>
                </a:lnTo>
                <a:lnTo>
                  <a:pt x="6997" y="2926"/>
                </a:lnTo>
                <a:lnTo>
                  <a:pt x="7021" y="3245"/>
                </a:lnTo>
                <a:lnTo>
                  <a:pt x="7044" y="3574"/>
                </a:lnTo>
                <a:lnTo>
                  <a:pt x="7067" y="3911"/>
                </a:lnTo>
                <a:lnTo>
                  <a:pt x="7114" y="4604"/>
                </a:lnTo>
                <a:lnTo>
                  <a:pt x="7165" y="5317"/>
                </a:lnTo>
                <a:lnTo>
                  <a:pt x="7192" y="5678"/>
                </a:lnTo>
                <a:lnTo>
                  <a:pt x="7220" y="6041"/>
                </a:lnTo>
                <a:lnTo>
                  <a:pt x="7249" y="6404"/>
                </a:lnTo>
                <a:lnTo>
                  <a:pt x="7280" y="6767"/>
                </a:lnTo>
                <a:lnTo>
                  <a:pt x="7314" y="7128"/>
                </a:lnTo>
                <a:lnTo>
                  <a:pt x="7349" y="7487"/>
                </a:lnTo>
                <a:lnTo>
                  <a:pt x="7388" y="7842"/>
                </a:lnTo>
                <a:lnTo>
                  <a:pt x="7429" y="8192"/>
                </a:lnTo>
                <a:lnTo>
                  <a:pt x="7473" y="8537"/>
                </a:lnTo>
                <a:lnTo>
                  <a:pt x="7520" y="8874"/>
                </a:lnTo>
                <a:lnTo>
                  <a:pt x="7571" y="9202"/>
                </a:lnTo>
                <a:lnTo>
                  <a:pt x="7626" y="9522"/>
                </a:lnTo>
                <a:lnTo>
                  <a:pt x="7638" y="9590"/>
                </a:lnTo>
                <a:lnTo>
                  <a:pt x="7650" y="9652"/>
                </a:lnTo>
                <a:lnTo>
                  <a:pt x="7661" y="9710"/>
                </a:lnTo>
                <a:lnTo>
                  <a:pt x="7673" y="9762"/>
                </a:lnTo>
                <a:lnTo>
                  <a:pt x="7685" y="9811"/>
                </a:lnTo>
                <a:lnTo>
                  <a:pt x="7700" y="9854"/>
                </a:lnTo>
                <a:lnTo>
                  <a:pt x="7707" y="9875"/>
                </a:lnTo>
                <a:lnTo>
                  <a:pt x="7715" y="9895"/>
                </a:lnTo>
                <a:lnTo>
                  <a:pt x="7724" y="9915"/>
                </a:lnTo>
                <a:lnTo>
                  <a:pt x="7734" y="9933"/>
                </a:lnTo>
                <a:lnTo>
                  <a:pt x="7743" y="9951"/>
                </a:lnTo>
                <a:lnTo>
                  <a:pt x="7754" y="9969"/>
                </a:lnTo>
                <a:lnTo>
                  <a:pt x="7765" y="9986"/>
                </a:lnTo>
                <a:lnTo>
                  <a:pt x="7778" y="10002"/>
                </a:lnTo>
                <a:lnTo>
                  <a:pt x="7792" y="10018"/>
                </a:lnTo>
                <a:lnTo>
                  <a:pt x="7806" y="10034"/>
                </a:lnTo>
                <a:lnTo>
                  <a:pt x="7822" y="10049"/>
                </a:lnTo>
                <a:lnTo>
                  <a:pt x="7839" y="10065"/>
                </a:lnTo>
                <a:lnTo>
                  <a:pt x="7857" y="10080"/>
                </a:lnTo>
                <a:lnTo>
                  <a:pt x="7877" y="10096"/>
                </a:lnTo>
                <a:lnTo>
                  <a:pt x="7898" y="10110"/>
                </a:lnTo>
                <a:lnTo>
                  <a:pt x="7920" y="10126"/>
                </a:lnTo>
                <a:lnTo>
                  <a:pt x="7945" y="10140"/>
                </a:lnTo>
                <a:lnTo>
                  <a:pt x="7969" y="10156"/>
                </a:lnTo>
                <a:lnTo>
                  <a:pt x="7997" y="10171"/>
                </a:lnTo>
                <a:lnTo>
                  <a:pt x="8025" y="10186"/>
                </a:lnTo>
                <a:close/>
              </a:path>
            </a:pathLst>
          </a:custGeom>
          <a:solidFill>
            <a:srgbClr val="5A3CD8">
              <a:alpha val="6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Freeform 28"/>
          <p:cNvSpPr>
            <a:spLocks/>
          </p:cNvSpPr>
          <p:nvPr/>
        </p:nvSpPr>
        <p:spPr bwMode="auto">
          <a:xfrm>
            <a:off x="4225925" y="1857970"/>
            <a:ext cx="2179638" cy="3224213"/>
          </a:xfrm>
          <a:custGeom>
            <a:avLst/>
            <a:gdLst>
              <a:gd name="T0" fmla="*/ 0 w 6867"/>
              <a:gd name="T1" fmla="*/ 1015722354 h 10154"/>
              <a:gd name="T2" fmla="*/ 19041282 w 6867"/>
              <a:gd name="T3" fmla="*/ 968636588 h 10154"/>
              <a:gd name="T4" fmla="*/ 36269214 w 6867"/>
              <a:gd name="T5" fmla="*/ 913686523 h 10154"/>
              <a:gd name="T6" fmla="*/ 51885034 w 6867"/>
              <a:gd name="T7" fmla="*/ 851880005 h 10154"/>
              <a:gd name="T8" fmla="*/ 65989675 w 6867"/>
              <a:gd name="T9" fmla="*/ 784729752 h 10154"/>
              <a:gd name="T10" fmla="*/ 78583139 w 6867"/>
              <a:gd name="T11" fmla="*/ 713143269 h 10154"/>
              <a:gd name="T12" fmla="*/ 90068216 w 6867"/>
              <a:gd name="T13" fmla="*/ 638733615 h 10154"/>
              <a:gd name="T14" fmla="*/ 100445223 w 6867"/>
              <a:gd name="T15" fmla="*/ 562609927 h 10154"/>
              <a:gd name="T16" fmla="*/ 109814778 w 6867"/>
              <a:gd name="T17" fmla="*/ 485981999 h 10154"/>
              <a:gd name="T18" fmla="*/ 118479053 w 6867"/>
              <a:gd name="T19" fmla="*/ 410059944 h 10154"/>
              <a:gd name="T20" fmla="*/ 126438366 w 6867"/>
              <a:gd name="T21" fmla="*/ 336154212 h 10154"/>
              <a:gd name="T22" fmla="*/ 140945798 w 6867"/>
              <a:gd name="T23" fmla="*/ 199333142 h 10154"/>
              <a:gd name="T24" fmla="*/ 147796723 w 6867"/>
              <a:gd name="T25" fmla="*/ 138837711 h 10154"/>
              <a:gd name="T26" fmla="*/ 154546713 w 6867"/>
              <a:gd name="T27" fmla="*/ 85601363 h 10154"/>
              <a:gd name="T28" fmla="*/ 161196085 w 6867"/>
              <a:gd name="T29" fmla="*/ 40330605 h 10154"/>
              <a:gd name="T30" fmla="*/ 168147629 w 6867"/>
              <a:gd name="T31" fmla="*/ 4738837 h 10154"/>
              <a:gd name="T32" fmla="*/ 177315630 w 6867"/>
              <a:gd name="T33" fmla="*/ 0 h 10154"/>
              <a:gd name="T34" fmla="*/ 185073390 w 6867"/>
              <a:gd name="T35" fmla="*/ 6553846 h 10154"/>
              <a:gd name="T36" fmla="*/ 191420272 w 6867"/>
              <a:gd name="T37" fmla="*/ 23089290 h 10154"/>
              <a:gd name="T38" fmla="*/ 196760020 w 6867"/>
              <a:gd name="T39" fmla="*/ 48598168 h 10154"/>
              <a:gd name="T40" fmla="*/ 201495107 w 6867"/>
              <a:gd name="T41" fmla="*/ 81770030 h 10154"/>
              <a:gd name="T42" fmla="*/ 205726467 w 6867"/>
              <a:gd name="T43" fmla="*/ 121495420 h 10154"/>
              <a:gd name="T44" fmla="*/ 214088571 w 6867"/>
              <a:gd name="T45" fmla="*/ 215465321 h 10154"/>
              <a:gd name="T46" fmla="*/ 218723039 w 6867"/>
              <a:gd name="T47" fmla="*/ 267290242 h 10154"/>
              <a:gd name="T48" fmla="*/ 223961851 w 6867"/>
              <a:gd name="T49" fmla="*/ 320929538 h 10154"/>
              <a:gd name="T50" fmla="*/ 230208116 w 6867"/>
              <a:gd name="T51" fmla="*/ 374972416 h 10154"/>
              <a:gd name="T52" fmla="*/ 237764321 w 6867"/>
              <a:gd name="T53" fmla="*/ 428410396 h 10154"/>
              <a:gd name="T54" fmla="*/ 246831704 w 6867"/>
              <a:gd name="T55" fmla="*/ 479831735 h 10154"/>
              <a:gd name="T56" fmla="*/ 257611501 w 6867"/>
              <a:gd name="T57" fmla="*/ 528228271 h 10154"/>
              <a:gd name="T58" fmla="*/ 270406519 w 6867"/>
              <a:gd name="T59" fmla="*/ 572289234 h 10154"/>
              <a:gd name="T60" fmla="*/ 285720166 w 6867"/>
              <a:gd name="T61" fmla="*/ 610905488 h 10154"/>
              <a:gd name="T62" fmla="*/ 303149335 w 6867"/>
              <a:gd name="T63" fmla="*/ 649622716 h 10154"/>
              <a:gd name="T64" fmla="*/ 318664536 w 6867"/>
              <a:gd name="T65" fmla="*/ 685516774 h 10154"/>
              <a:gd name="T66" fmla="*/ 332366387 w 6867"/>
              <a:gd name="T67" fmla="*/ 719091901 h 10154"/>
              <a:gd name="T68" fmla="*/ 344657362 w 6867"/>
              <a:gd name="T69" fmla="*/ 750146463 h 10154"/>
              <a:gd name="T70" fmla="*/ 366318209 w 6867"/>
              <a:gd name="T71" fmla="*/ 805600768 h 10154"/>
              <a:gd name="T72" fmla="*/ 376191489 w 6867"/>
              <a:gd name="T73" fmla="*/ 830404092 h 10154"/>
              <a:gd name="T74" fmla="*/ 385964152 w 6867"/>
              <a:gd name="T75" fmla="*/ 853392407 h 10154"/>
              <a:gd name="T76" fmla="*/ 395938051 w 6867"/>
              <a:gd name="T77" fmla="*/ 874666687 h 10154"/>
              <a:gd name="T78" fmla="*/ 406315058 w 6867"/>
              <a:gd name="T79" fmla="*/ 894428566 h 10154"/>
              <a:gd name="T80" fmla="*/ 417598898 w 6867"/>
              <a:gd name="T81" fmla="*/ 912980651 h 10154"/>
              <a:gd name="T82" fmla="*/ 429889873 w 6867"/>
              <a:gd name="T83" fmla="*/ 930423599 h 10154"/>
              <a:gd name="T84" fmla="*/ 443692342 w 6867"/>
              <a:gd name="T85" fmla="*/ 946656753 h 10154"/>
              <a:gd name="T86" fmla="*/ 459207543 w 6867"/>
              <a:gd name="T87" fmla="*/ 962083059 h 10154"/>
              <a:gd name="T88" fmla="*/ 476838266 w 6867"/>
              <a:gd name="T89" fmla="*/ 976702836 h 10154"/>
              <a:gd name="T90" fmla="*/ 496685446 w 6867"/>
              <a:gd name="T91" fmla="*/ 990717716 h 10154"/>
              <a:gd name="T92" fmla="*/ 508070222 w 6867"/>
              <a:gd name="T93" fmla="*/ 996162108 h 10154"/>
              <a:gd name="T94" fmla="*/ 519253126 w 6867"/>
              <a:gd name="T95" fmla="*/ 1001001920 h 10154"/>
              <a:gd name="T96" fmla="*/ 530738203 w 6867"/>
              <a:gd name="T97" fmla="*/ 1005337493 h 10154"/>
              <a:gd name="T98" fmla="*/ 542223597 w 6867"/>
              <a:gd name="T99" fmla="*/ 1009067851 h 10154"/>
              <a:gd name="T100" fmla="*/ 554010846 w 6867"/>
              <a:gd name="T101" fmla="*/ 1012294286 h 10154"/>
              <a:gd name="T102" fmla="*/ 565697793 w 6867"/>
              <a:gd name="T103" fmla="*/ 1015117457 h 10154"/>
              <a:gd name="T104" fmla="*/ 577686596 w 6867"/>
              <a:gd name="T105" fmla="*/ 1017537363 h 10154"/>
              <a:gd name="T106" fmla="*/ 589675716 w 6867"/>
              <a:gd name="T107" fmla="*/ 1019453030 h 10154"/>
              <a:gd name="T108" fmla="*/ 601866072 w 6867"/>
              <a:gd name="T109" fmla="*/ 1020965432 h 10154"/>
              <a:gd name="T110" fmla="*/ 614157364 w 6867"/>
              <a:gd name="T111" fmla="*/ 1022175226 h 10154"/>
              <a:gd name="T112" fmla="*/ 626649893 w 6867"/>
              <a:gd name="T113" fmla="*/ 1022982073 h 10154"/>
              <a:gd name="T114" fmla="*/ 639344292 w 6867"/>
              <a:gd name="T115" fmla="*/ 1023485995 h 10154"/>
              <a:gd name="T116" fmla="*/ 652138993 w 6867"/>
              <a:gd name="T117" fmla="*/ 1023788602 h 10154"/>
              <a:gd name="T118" fmla="*/ 665236182 w 6867"/>
              <a:gd name="T119" fmla="*/ 1023687627 h 10154"/>
              <a:gd name="T120" fmla="*/ 691833670 w 6867"/>
              <a:gd name="T121" fmla="*/ 1022780441 h 1015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867" h="10154">
                <a:moveTo>
                  <a:pt x="6867" y="10144"/>
                </a:moveTo>
                <a:lnTo>
                  <a:pt x="0" y="10074"/>
                </a:lnTo>
                <a:lnTo>
                  <a:pt x="97" y="9851"/>
                </a:lnTo>
                <a:lnTo>
                  <a:pt x="189" y="9607"/>
                </a:lnTo>
                <a:lnTo>
                  <a:pt x="277" y="9344"/>
                </a:lnTo>
                <a:lnTo>
                  <a:pt x="360" y="9062"/>
                </a:lnTo>
                <a:lnTo>
                  <a:pt x="439" y="8763"/>
                </a:lnTo>
                <a:lnTo>
                  <a:pt x="515" y="8449"/>
                </a:lnTo>
                <a:lnTo>
                  <a:pt x="587" y="8122"/>
                </a:lnTo>
                <a:lnTo>
                  <a:pt x="655" y="7783"/>
                </a:lnTo>
                <a:lnTo>
                  <a:pt x="719" y="7432"/>
                </a:lnTo>
                <a:lnTo>
                  <a:pt x="780" y="7073"/>
                </a:lnTo>
                <a:lnTo>
                  <a:pt x="839" y="6707"/>
                </a:lnTo>
                <a:lnTo>
                  <a:pt x="894" y="6335"/>
                </a:lnTo>
                <a:lnTo>
                  <a:pt x="947" y="5959"/>
                </a:lnTo>
                <a:lnTo>
                  <a:pt x="997" y="5580"/>
                </a:lnTo>
                <a:lnTo>
                  <a:pt x="1045" y="5199"/>
                </a:lnTo>
                <a:lnTo>
                  <a:pt x="1090" y="4820"/>
                </a:lnTo>
                <a:lnTo>
                  <a:pt x="1134" y="4442"/>
                </a:lnTo>
                <a:lnTo>
                  <a:pt x="1176" y="4067"/>
                </a:lnTo>
                <a:lnTo>
                  <a:pt x="1216" y="3697"/>
                </a:lnTo>
                <a:lnTo>
                  <a:pt x="1255" y="3334"/>
                </a:lnTo>
                <a:lnTo>
                  <a:pt x="1329" y="2633"/>
                </a:lnTo>
                <a:lnTo>
                  <a:pt x="1399" y="1977"/>
                </a:lnTo>
                <a:lnTo>
                  <a:pt x="1433" y="1669"/>
                </a:lnTo>
                <a:lnTo>
                  <a:pt x="1467" y="1377"/>
                </a:lnTo>
                <a:lnTo>
                  <a:pt x="1500" y="1103"/>
                </a:lnTo>
                <a:lnTo>
                  <a:pt x="1534" y="849"/>
                </a:lnTo>
                <a:lnTo>
                  <a:pt x="1568" y="613"/>
                </a:lnTo>
                <a:lnTo>
                  <a:pt x="1600" y="400"/>
                </a:lnTo>
                <a:lnTo>
                  <a:pt x="1636" y="211"/>
                </a:lnTo>
                <a:lnTo>
                  <a:pt x="1669" y="47"/>
                </a:lnTo>
                <a:lnTo>
                  <a:pt x="1718" y="8"/>
                </a:lnTo>
                <a:lnTo>
                  <a:pt x="1760" y="0"/>
                </a:lnTo>
                <a:lnTo>
                  <a:pt x="1800" y="19"/>
                </a:lnTo>
                <a:lnTo>
                  <a:pt x="1837" y="65"/>
                </a:lnTo>
                <a:lnTo>
                  <a:pt x="1869" y="136"/>
                </a:lnTo>
                <a:lnTo>
                  <a:pt x="1900" y="229"/>
                </a:lnTo>
                <a:lnTo>
                  <a:pt x="1928" y="345"/>
                </a:lnTo>
                <a:lnTo>
                  <a:pt x="1953" y="482"/>
                </a:lnTo>
                <a:lnTo>
                  <a:pt x="1977" y="638"/>
                </a:lnTo>
                <a:lnTo>
                  <a:pt x="2000" y="811"/>
                </a:lnTo>
                <a:lnTo>
                  <a:pt x="2021" y="1001"/>
                </a:lnTo>
                <a:lnTo>
                  <a:pt x="2042" y="1205"/>
                </a:lnTo>
                <a:lnTo>
                  <a:pt x="2083" y="1651"/>
                </a:lnTo>
                <a:lnTo>
                  <a:pt x="2125" y="2137"/>
                </a:lnTo>
                <a:lnTo>
                  <a:pt x="2147" y="2392"/>
                </a:lnTo>
                <a:lnTo>
                  <a:pt x="2171" y="2651"/>
                </a:lnTo>
                <a:lnTo>
                  <a:pt x="2196" y="2915"/>
                </a:lnTo>
                <a:lnTo>
                  <a:pt x="2223" y="3183"/>
                </a:lnTo>
                <a:lnTo>
                  <a:pt x="2254" y="3451"/>
                </a:lnTo>
                <a:lnTo>
                  <a:pt x="2285" y="3719"/>
                </a:lnTo>
                <a:lnTo>
                  <a:pt x="2322" y="3986"/>
                </a:lnTo>
                <a:lnTo>
                  <a:pt x="2360" y="4249"/>
                </a:lnTo>
                <a:lnTo>
                  <a:pt x="2403" y="4507"/>
                </a:lnTo>
                <a:lnTo>
                  <a:pt x="2450" y="4759"/>
                </a:lnTo>
                <a:lnTo>
                  <a:pt x="2501" y="5004"/>
                </a:lnTo>
                <a:lnTo>
                  <a:pt x="2557" y="5239"/>
                </a:lnTo>
                <a:lnTo>
                  <a:pt x="2617" y="5464"/>
                </a:lnTo>
                <a:lnTo>
                  <a:pt x="2684" y="5676"/>
                </a:lnTo>
                <a:lnTo>
                  <a:pt x="2757" y="5875"/>
                </a:lnTo>
                <a:lnTo>
                  <a:pt x="2836" y="6059"/>
                </a:lnTo>
                <a:lnTo>
                  <a:pt x="2925" y="6254"/>
                </a:lnTo>
                <a:lnTo>
                  <a:pt x="3009" y="6443"/>
                </a:lnTo>
                <a:lnTo>
                  <a:pt x="3089" y="6625"/>
                </a:lnTo>
                <a:lnTo>
                  <a:pt x="3163" y="6799"/>
                </a:lnTo>
                <a:lnTo>
                  <a:pt x="3233" y="6969"/>
                </a:lnTo>
                <a:lnTo>
                  <a:pt x="3299" y="7132"/>
                </a:lnTo>
                <a:lnTo>
                  <a:pt x="3362" y="7288"/>
                </a:lnTo>
                <a:lnTo>
                  <a:pt x="3421" y="7440"/>
                </a:lnTo>
                <a:lnTo>
                  <a:pt x="3533" y="7726"/>
                </a:lnTo>
                <a:lnTo>
                  <a:pt x="3636" y="7990"/>
                </a:lnTo>
                <a:lnTo>
                  <a:pt x="3685" y="8115"/>
                </a:lnTo>
                <a:lnTo>
                  <a:pt x="3734" y="8236"/>
                </a:lnTo>
                <a:lnTo>
                  <a:pt x="3782" y="8351"/>
                </a:lnTo>
                <a:lnTo>
                  <a:pt x="3831" y="8464"/>
                </a:lnTo>
                <a:lnTo>
                  <a:pt x="3879" y="8571"/>
                </a:lnTo>
                <a:lnTo>
                  <a:pt x="3930" y="8675"/>
                </a:lnTo>
                <a:lnTo>
                  <a:pt x="3981" y="8775"/>
                </a:lnTo>
                <a:lnTo>
                  <a:pt x="4033" y="8871"/>
                </a:lnTo>
                <a:lnTo>
                  <a:pt x="4088" y="8965"/>
                </a:lnTo>
                <a:lnTo>
                  <a:pt x="4145" y="9055"/>
                </a:lnTo>
                <a:lnTo>
                  <a:pt x="4204" y="9143"/>
                </a:lnTo>
                <a:lnTo>
                  <a:pt x="4267" y="9228"/>
                </a:lnTo>
                <a:lnTo>
                  <a:pt x="4334" y="9309"/>
                </a:lnTo>
                <a:lnTo>
                  <a:pt x="4404" y="9389"/>
                </a:lnTo>
                <a:lnTo>
                  <a:pt x="4478" y="9466"/>
                </a:lnTo>
                <a:lnTo>
                  <a:pt x="4558" y="9542"/>
                </a:lnTo>
                <a:lnTo>
                  <a:pt x="4642" y="9615"/>
                </a:lnTo>
                <a:lnTo>
                  <a:pt x="4733" y="9687"/>
                </a:lnTo>
                <a:lnTo>
                  <a:pt x="4828" y="9757"/>
                </a:lnTo>
                <a:lnTo>
                  <a:pt x="4930" y="9826"/>
                </a:lnTo>
                <a:lnTo>
                  <a:pt x="4986" y="9854"/>
                </a:lnTo>
                <a:lnTo>
                  <a:pt x="5043" y="9880"/>
                </a:lnTo>
                <a:lnTo>
                  <a:pt x="5099" y="9905"/>
                </a:lnTo>
                <a:lnTo>
                  <a:pt x="5154" y="9928"/>
                </a:lnTo>
                <a:lnTo>
                  <a:pt x="5211" y="9950"/>
                </a:lnTo>
                <a:lnTo>
                  <a:pt x="5268" y="9971"/>
                </a:lnTo>
                <a:lnTo>
                  <a:pt x="5325" y="9990"/>
                </a:lnTo>
                <a:lnTo>
                  <a:pt x="5382" y="10008"/>
                </a:lnTo>
                <a:lnTo>
                  <a:pt x="5441" y="10025"/>
                </a:lnTo>
                <a:lnTo>
                  <a:pt x="5499" y="10040"/>
                </a:lnTo>
                <a:lnTo>
                  <a:pt x="5557" y="10054"/>
                </a:lnTo>
                <a:lnTo>
                  <a:pt x="5615" y="10068"/>
                </a:lnTo>
                <a:lnTo>
                  <a:pt x="5675" y="10081"/>
                </a:lnTo>
                <a:lnTo>
                  <a:pt x="5734" y="10092"/>
                </a:lnTo>
                <a:lnTo>
                  <a:pt x="5793" y="10102"/>
                </a:lnTo>
                <a:lnTo>
                  <a:pt x="5853" y="10111"/>
                </a:lnTo>
                <a:lnTo>
                  <a:pt x="5913" y="10119"/>
                </a:lnTo>
                <a:lnTo>
                  <a:pt x="5974" y="10126"/>
                </a:lnTo>
                <a:lnTo>
                  <a:pt x="6035" y="10133"/>
                </a:lnTo>
                <a:lnTo>
                  <a:pt x="6096" y="10138"/>
                </a:lnTo>
                <a:lnTo>
                  <a:pt x="6158" y="10143"/>
                </a:lnTo>
                <a:lnTo>
                  <a:pt x="6220" y="10146"/>
                </a:lnTo>
                <a:lnTo>
                  <a:pt x="6283" y="10149"/>
                </a:lnTo>
                <a:lnTo>
                  <a:pt x="6346" y="10151"/>
                </a:lnTo>
                <a:lnTo>
                  <a:pt x="6410" y="10153"/>
                </a:lnTo>
                <a:lnTo>
                  <a:pt x="6473" y="10154"/>
                </a:lnTo>
                <a:lnTo>
                  <a:pt x="6539" y="10154"/>
                </a:lnTo>
                <a:lnTo>
                  <a:pt x="6603" y="10153"/>
                </a:lnTo>
                <a:lnTo>
                  <a:pt x="6734" y="10150"/>
                </a:lnTo>
                <a:lnTo>
                  <a:pt x="6867" y="10144"/>
                </a:lnTo>
                <a:close/>
              </a:path>
            </a:pathLst>
          </a:custGeom>
          <a:solidFill>
            <a:srgbClr val="00DA5D">
              <a:alpha val="7294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" name="Text Box 29"/>
          <p:cNvSpPr txBox="1">
            <a:spLocks noChangeArrowheads="1"/>
          </p:cNvSpPr>
          <p:nvPr/>
        </p:nvSpPr>
        <p:spPr bwMode="auto">
          <a:xfrm>
            <a:off x="1397000" y="5023445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/>
              <a:t>0</a:t>
            </a:r>
          </a:p>
        </p:txBody>
      </p:sp>
      <p:sp>
        <p:nvSpPr>
          <p:cNvPr id="29" name="Rectangle 31"/>
          <p:cNvSpPr>
            <a:spLocks noChangeArrowheads="1"/>
          </p:cNvSpPr>
          <p:nvPr/>
        </p:nvSpPr>
        <p:spPr bwMode="auto">
          <a:xfrm>
            <a:off x="2513013" y="5186958"/>
            <a:ext cx="30162" cy="107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Text Box 32"/>
          <p:cNvSpPr txBox="1">
            <a:spLocks noChangeArrowheads="1"/>
          </p:cNvSpPr>
          <p:nvPr/>
        </p:nvSpPr>
        <p:spPr bwMode="auto">
          <a:xfrm>
            <a:off x="1860550" y="5244108"/>
            <a:ext cx="6470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/>
              <a:t>350     400     450     500     550      600      650     700     750 </a:t>
            </a:r>
          </a:p>
        </p:txBody>
      </p:sp>
      <p:sp>
        <p:nvSpPr>
          <p:cNvPr id="31" name="Text Box 33"/>
          <p:cNvSpPr txBox="1">
            <a:spLocks noChangeArrowheads="1"/>
          </p:cNvSpPr>
          <p:nvPr/>
        </p:nvSpPr>
        <p:spPr bwMode="auto">
          <a:xfrm>
            <a:off x="3578225" y="5483820"/>
            <a:ext cx="2292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/>
              <a:t>Wavelength  </a:t>
            </a:r>
            <a:r>
              <a:rPr lang="zh-CN" altLang="en-US"/>
              <a:t>（</a:t>
            </a:r>
            <a:r>
              <a:rPr lang="en-US" altLang="zh-CN"/>
              <a:t>nm</a:t>
            </a:r>
            <a:r>
              <a:rPr lang="zh-CN" altLang="en-US"/>
              <a:t>）</a:t>
            </a:r>
          </a:p>
        </p:txBody>
      </p:sp>
      <p:sp>
        <p:nvSpPr>
          <p:cNvPr id="32" name="Text Box 34"/>
          <p:cNvSpPr txBox="1">
            <a:spLocks noChangeArrowheads="1"/>
          </p:cNvSpPr>
          <p:nvPr/>
        </p:nvSpPr>
        <p:spPr bwMode="auto">
          <a:xfrm rot="10800000">
            <a:off x="1282849" y="2227803"/>
            <a:ext cx="461665" cy="2375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/>
              <a:t>Reletive Fluorescence</a:t>
            </a: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1149350" y="1700808"/>
            <a:ext cx="565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/>
              <a:t>100</a:t>
            </a:r>
          </a:p>
        </p:txBody>
      </p:sp>
      <p:sp>
        <p:nvSpPr>
          <p:cNvPr id="34" name="Text Box 36"/>
          <p:cNvSpPr txBox="1">
            <a:spLocks noChangeArrowheads="1"/>
          </p:cNvSpPr>
          <p:nvPr/>
        </p:nvSpPr>
        <p:spPr bwMode="auto">
          <a:xfrm>
            <a:off x="6865938" y="2153245"/>
            <a:ext cx="1098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>
                <a:ea typeface="黑体" pitchFamily="2" charset="-122"/>
              </a:rPr>
              <a:t>激发光谱</a:t>
            </a:r>
          </a:p>
        </p:txBody>
      </p:sp>
      <p:sp>
        <p:nvSpPr>
          <p:cNvPr id="35" name="Text Box 37"/>
          <p:cNvSpPr txBox="1">
            <a:spLocks noChangeArrowheads="1"/>
          </p:cNvSpPr>
          <p:nvPr/>
        </p:nvSpPr>
        <p:spPr bwMode="auto">
          <a:xfrm>
            <a:off x="6865938" y="2459633"/>
            <a:ext cx="1098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>
                <a:ea typeface="黑体" pitchFamily="2" charset="-122"/>
              </a:rPr>
              <a:t>发射光谱</a:t>
            </a:r>
          </a:p>
        </p:txBody>
      </p:sp>
      <p:sp>
        <p:nvSpPr>
          <p:cNvPr id="36" name="Rectangle 38"/>
          <p:cNvSpPr>
            <a:spLocks noChangeArrowheads="1"/>
          </p:cNvSpPr>
          <p:nvPr/>
        </p:nvSpPr>
        <p:spPr bwMode="auto">
          <a:xfrm>
            <a:off x="6596063" y="2546945"/>
            <a:ext cx="217487" cy="217488"/>
          </a:xfrm>
          <a:prstGeom prst="rect">
            <a:avLst/>
          </a:prstGeom>
          <a:solidFill>
            <a:srgbClr val="00DA5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" name="Rectangle 39"/>
          <p:cNvSpPr>
            <a:spLocks noChangeArrowheads="1"/>
          </p:cNvSpPr>
          <p:nvPr/>
        </p:nvSpPr>
        <p:spPr bwMode="auto">
          <a:xfrm>
            <a:off x="6596063" y="2242145"/>
            <a:ext cx="217487" cy="217488"/>
          </a:xfrm>
          <a:prstGeom prst="rect">
            <a:avLst/>
          </a:prstGeom>
          <a:solidFill>
            <a:srgbClr val="5A3CD8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8" name="Group 43"/>
          <p:cNvGrpSpPr>
            <a:grpSpLocks/>
          </p:cNvGrpSpPr>
          <p:nvPr/>
        </p:nvGrpSpPr>
        <p:grpSpPr bwMode="auto">
          <a:xfrm>
            <a:off x="4035425" y="1684338"/>
            <a:ext cx="725488" cy="3875087"/>
            <a:chOff x="2542" y="1061"/>
            <a:chExt cx="457" cy="2441"/>
          </a:xfrm>
        </p:grpSpPr>
        <p:sp>
          <p:nvSpPr>
            <p:cNvPr id="39" name="Line 40"/>
            <p:cNvSpPr>
              <a:spLocks noChangeShapeType="1"/>
            </p:cNvSpPr>
            <p:nvPr/>
          </p:nvSpPr>
          <p:spPr bwMode="auto">
            <a:xfrm>
              <a:off x="2542" y="1061"/>
              <a:ext cx="0" cy="2441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Line 41"/>
            <p:cNvSpPr>
              <a:spLocks noChangeShapeType="1"/>
            </p:cNvSpPr>
            <p:nvPr/>
          </p:nvSpPr>
          <p:spPr bwMode="auto">
            <a:xfrm>
              <a:off x="2999" y="1061"/>
              <a:ext cx="0" cy="2432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Line 42"/>
            <p:cNvSpPr>
              <a:spLocks noChangeShapeType="1"/>
            </p:cNvSpPr>
            <p:nvPr/>
          </p:nvSpPr>
          <p:spPr bwMode="auto">
            <a:xfrm>
              <a:off x="2575" y="1216"/>
              <a:ext cx="421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2" name="Text Box 44"/>
          <p:cNvSpPr txBox="1">
            <a:spLocks noChangeArrowheads="1"/>
          </p:cNvSpPr>
          <p:nvPr/>
        </p:nvSpPr>
        <p:spPr bwMode="auto">
          <a:xfrm>
            <a:off x="4934942" y="1889795"/>
            <a:ext cx="1365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dirty="0"/>
              <a:t>Stokes shift</a:t>
            </a:r>
          </a:p>
        </p:txBody>
      </p:sp>
      <p:sp>
        <p:nvSpPr>
          <p:cNvPr id="43" name="Line 42"/>
          <p:cNvSpPr>
            <a:spLocks noChangeShapeType="1"/>
          </p:cNvSpPr>
          <p:nvPr/>
        </p:nvSpPr>
        <p:spPr bwMode="auto">
          <a:xfrm>
            <a:off x="4067944" y="2040483"/>
            <a:ext cx="66833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601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239848" y="1929385"/>
            <a:ext cx="4425448" cy="3240360"/>
            <a:chOff x="2603714" y="1988840"/>
            <a:chExt cx="4425448" cy="324036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6560"/>
            <a:stretch/>
          </p:blipFill>
          <p:spPr bwMode="auto">
            <a:xfrm>
              <a:off x="2603714" y="1988840"/>
              <a:ext cx="4401379" cy="11772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0270"/>
            <a:stretch/>
          </p:blipFill>
          <p:spPr bwMode="auto">
            <a:xfrm>
              <a:off x="2627783" y="3501008"/>
              <a:ext cx="4401379" cy="1728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矩形 4"/>
          <p:cNvSpPr/>
          <p:nvPr/>
        </p:nvSpPr>
        <p:spPr>
          <a:xfrm>
            <a:off x="2123728" y="4320183"/>
            <a:ext cx="4680520" cy="40496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荧光染料参数</a:t>
            </a:r>
            <a:r>
              <a:rPr lang="zh-CN" altLang="en-US" dirty="0" smtClean="0"/>
              <a:t>查询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0"/>
            <a:ext cx="4752975" cy="523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9218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EPI</a:t>
            </a:r>
            <a:r>
              <a:rPr lang="zh-CN" altLang="en-US" dirty="0" smtClean="0"/>
              <a:t>荧光光路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735" y="1268760"/>
            <a:ext cx="4896544" cy="4915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04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12776"/>
            <a:ext cx="8028664" cy="4525963"/>
          </a:xfrm>
        </p:spPr>
      </p:pic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2160000">
            <a:off x="3875696" y="1864130"/>
            <a:ext cx="158716" cy="179445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5972"/>
            <a:ext cx="9144000" cy="515470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5972"/>
            <a:ext cx="9144000" cy="5154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84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Confocal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835696" y="2492896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483768" y="2492896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131840" y="2492896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1835696" y="3140968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483768" y="3140968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131840" y="3140968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835696" y="3789040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483768" y="3789040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131840" y="3789040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364088" y="2492896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6012160" y="2492896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6660232" y="2492896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5364088" y="3140968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6012160" y="3140968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6660232" y="3140968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5364088" y="3789040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6012160" y="3789040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6660232" y="3789040"/>
            <a:ext cx="504056" cy="504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2413628" y="4725144"/>
            <a:ext cx="574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CCD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796136" y="4725144"/>
            <a:ext cx="997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Confocal</a:t>
            </a:r>
          </a:p>
        </p:txBody>
      </p:sp>
    </p:spTree>
    <p:extLst>
      <p:ext uri="{BB962C8B-B14F-4D97-AF65-F5344CB8AC3E}">
        <p14:creationId xmlns:p14="http://schemas.microsoft.com/office/powerpoint/2010/main" val="644045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1" presetClass="exit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xit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1" presetClass="exit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" presetClass="exit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0"/>
                            </p:stCondLst>
                            <p:childTnLst>
                              <p:par>
                                <p:cTn id="38" presetID="1" presetClass="exit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" presetClass="exit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50"/>
                            </p:stCondLst>
                            <p:childTnLst>
                              <p:par>
                                <p:cTn id="50" presetID="1" presetClass="exit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" presetClass="exit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Line 144"/>
          <p:cNvSpPr>
            <a:spLocks noChangeShapeType="1"/>
          </p:cNvSpPr>
          <p:nvPr/>
        </p:nvSpPr>
        <p:spPr bwMode="auto">
          <a:xfrm flipV="1">
            <a:off x="2146847" y="2742084"/>
            <a:ext cx="914400" cy="1746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6" name="Group 139"/>
          <p:cNvGrpSpPr>
            <a:grpSpLocks/>
          </p:cNvGrpSpPr>
          <p:nvPr/>
        </p:nvGrpSpPr>
        <p:grpSpPr bwMode="auto">
          <a:xfrm>
            <a:off x="2348460" y="3318347"/>
            <a:ext cx="579437" cy="1331912"/>
            <a:chOff x="1355" y="1931"/>
            <a:chExt cx="365" cy="839"/>
          </a:xfrm>
        </p:grpSpPr>
        <p:sp>
          <p:nvSpPr>
            <p:cNvPr id="7" name="Rectangle 137"/>
            <p:cNvSpPr>
              <a:spLocks noChangeArrowheads="1"/>
            </p:cNvSpPr>
            <p:nvPr/>
          </p:nvSpPr>
          <p:spPr bwMode="auto">
            <a:xfrm>
              <a:off x="1355" y="1931"/>
              <a:ext cx="365" cy="686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AutoShape 138"/>
            <p:cNvSpPr>
              <a:spLocks noChangeArrowheads="1"/>
            </p:cNvSpPr>
            <p:nvPr/>
          </p:nvSpPr>
          <p:spPr bwMode="auto">
            <a:xfrm rot="10800000" flipH="1">
              <a:off x="1364" y="2600"/>
              <a:ext cx="356" cy="170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9" name="Rectangle 77"/>
          <p:cNvSpPr>
            <a:spLocks noChangeAspect="1" noChangeArrowheads="1"/>
          </p:cNvSpPr>
          <p:nvPr/>
        </p:nvSpPr>
        <p:spPr bwMode="auto">
          <a:xfrm>
            <a:off x="6566447" y="1743547"/>
            <a:ext cx="971550" cy="9064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" name="Line 80"/>
          <p:cNvSpPr>
            <a:spLocks noChangeAspect="1" noChangeShapeType="1"/>
          </p:cNvSpPr>
          <p:nvPr/>
        </p:nvSpPr>
        <p:spPr bwMode="auto">
          <a:xfrm>
            <a:off x="1835697" y="4982047"/>
            <a:ext cx="168433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cxnSp>
        <p:nvCxnSpPr>
          <p:cNvPr id="11" name="AutoShape 81"/>
          <p:cNvCxnSpPr>
            <a:cxnSpLocks noChangeAspect="1" noChangeShapeType="1"/>
          </p:cNvCxnSpPr>
          <p:nvPr/>
        </p:nvCxnSpPr>
        <p:spPr bwMode="auto">
          <a:xfrm>
            <a:off x="2642147" y="4639147"/>
            <a:ext cx="877888" cy="342900"/>
          </a:xfrm>
          <a:prstGeom prst="curvedConnector3">
            <a:avLst>
              <a:gd name="adj1" fmla="val 49907"/>
            </a:avLst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AutoShape 82"/>
          <p:cNvCxnSpPr>
            <a:cxnSpLocks noChangeAspect="1" noChangeShapeType="1"/>
          </p:cNvCxnSpPr>
          <p:nvPr/>
        </p:nvCxnSpPr>
        <p:spPr bwMode="auto">
          <a:xfrm rot="10800000" flipV="1">
            <a:off x="1835697" y="4639147"/>
            <a:ext cx="806450" cy="342900"/>
          </a:xfrm>
          <a:prstGeom prst="curvedConnector3">
            <a:avLst>
              <a:gd name="adj1" fmla="val 50000"/>
            </a:avLst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Oval 83"/>
          <p:cNvSpPr>
            <a:spLocks noChangeAspect="1" noChangeArrowheads="1"/>
          </p:cNvSpPr>
          <p:nvPr/>
        </p:nvSpPr>
        <p:spPr bwMode="auto">
          <a:xfrm>
            <a:off x="2494510" y="4707409"/>
            <a:ext cx="293687" cy="274638"/>
          </a:xfrm>
          <a:prstGeom prst="ellips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" name="Line 84"/>
          <p:cNvSpPr>
            <a:spLocks noChangeAspect="1" noChangeShapeType="1"/>
          </p:cNvSpPr>
          <p:nvPr/>
        </p:nvSpPr>
        <p:spPr bwMode="auto">
          <a:xfrm>
            <a:off x="2056360" y="4777259"/>
            <a:ext cx="117157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" name="Line 85"/>
          <p:cNvSpPr>
            <a:spLocks noChangeAspect="1" noChangeShapeType="1"/>
          </p:cNvSpPr>
          <p:nvPr/>
        </p:nvSpPr>
        <p:spPr bwMode="auto">
          <a:xfrm>
            <a:off x="2056360" y="4639147"/>
            <a:ext cx="117157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6" name="Group 86"/>
          <p:cNvGrpSpPr>
            <a:grpSpLocks noChangeAspect="1"/>
          </p:cNvGrpSpPr>
          <p:nvPr/>
        </p:nvGrpSpPr>
        <p:grpSpPr bwMode="auto">
          <a:xfrm>
            <a:off x="2159547" y="2715097"/>
            <a:ext cx="952500" cy="204787"/>
            <a:chOff x="912" y="1632"/>
            <a:chExt cx="705" cy="152"/>
          </a:xfrm>
        </p:grpSpPr>
        <p:sp>
          <p:nvSpPr>
            <p:cNvPr id="17" name="Rectangle 87"/>
            <p:cNvSpPr>
              <a:spLocks noChangeAspect="1" noChangeArrowheads="1"/>
            </p:cNvSpPr>
            <p:nvPr/>
          </p:nvSpPr>
          <p:spPr bwMode="auto">
            <a:xfrm>
              <a:off x="912" y="1632"/>
              <a:ext cx="705" cy="152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" name="Line 88"/>
            <p:cNvSpPr>
              <a:spLocks noChangeAspect="1" noChangeShapeType="1"/>
            </p:cNvSpPr>
            <p:nvPr/>
          </p:nvSpPr>
          <p:spPr bwMode="auto">
            <a:xfrm flipV="1">
              <a:off x="912" y="1632"/>
              <a:ext cx="705" cy="1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9" name="Group 90"/>
          <p:cNvGrpSpPr>
            <a:grpSpLocks noChangeAspect="1"/>
          </p:cNvGrpSpPr>
          <p:nvPr/>
        </p:nvGrpSpPr>
        <p:grpSpPr bwMode="auto">
          <a:xfrm>
            <a:off x="5334547" y="1937222"/>
            <a:ext cx="130175" cy="584200"/>
            <a:chOff x="3264" y="1104"/>
            <a:chExt cx="96" cy="432"/>
          </a:xfrm>
        </p:grpSpPr>
        <p:grpSp>
          <p:nvGrpSpPr>
            <p:cNvPr id="20" name="Group 91"/>
            <p:cNvGrpSpPr>
              <a:grpSpLocks noChangeAspect="1"/>
            </p:cNvGrpSpPr>
            <p:nvPr/>
          </p:nvGrpSpPr>
          <p:grpSpPr bwMode="auto">
            <a:xfrm>
              <a:off x="3264" y="1104"/>
              <a:ext cx="96" cy="192"/>
              <a:chOff x="3264" y="1104"/>
              <a:chExt cx="96" cy="192"/>
            </a:xfrm>
          </p:grpSpPr>
          <p:grpSp>
            <p:nvGrpSpPr>
              <p:cNvPr id="32" name="Group 92"/>
              <p:cNvGrpSpPr>
                <a:grpSpLocks noChangeAspect="1"/>
              </p:cNvGrpSpPr>
              <p:nvPr/>
            </p:nvGrpSpPr>
            <p:grpSpPr bwMode="auto">
              <a:xfrm>
                <a:off x="3264" y="1104"/>
                <a:ext cx="96" cy="192"/>
                <a:chOff x="3264" y="1104"/>
                <a:chExt cx="96" cy="192"/>
              </a:xfrm>
            </p:grpSpPr>
            <p:sp>
              <p:nvSpPr>
                <p:cNvPr id="38" name="Line 93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104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9" name="Line 94"/>
                <p:cNvSpPr>
                  <a:spLocks noChangeAspect="1" noChangeShapeType="1"/>
                </p:cNvSpPr>
                <p:nvPr/>
              </p:nvSpPr>
              <p:spPr bwMode="auto">
                <a:xfrm>
                  <a:off x="3360" y="1104"/>
                  <a:ext cx="0" cy="19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0" name="Line 95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104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1" name="Line 96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248"/>
                  <a:ext cx="96" cy="4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33" name="Rectangle 97"/>
              <p:cNvSpPr>
                <a:spLocks noChangeAspect="1" noChangeArrowheads="1"/>
              </p:cNvSpPr>
              <p:nvPr/>
            </p:nvSpPr>
            <p:spPr bwMode="auto">
              <a:xfrm>
                <a:off x="3264" y="1200"/>
                <a:ext cx="96" cy="4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4" name="AutoShape 98"/>
              <p:cNvSpPr>
                <a:spLocks noChangeAspect="1" noChangeArrowheads="1"/>
              </p:cNvSpPr>
              <p:nvPr/>
            </p:nvSpPr>
            <p:spPr bwMode="auto">
              <a:xfrm flipH="1" flipV="1">
                <a:off x="3264" y="1248"/>
                <a:ext cx="96" cy="48"/>
              </a:xfrm>
              <a:prstGeom prst="rtTriangle">
                <a:avLst/>
              </a:prstGeom>
              <a:solidFill>
                <a:srgbClr val="FFFFFF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5" name="Line 99"/>
              <p:cNvSpPr>
                <a:spLocks noChangeAspect="1" noChangeShapeType="1"/>
              </p:cNvSpPr>
              <p:nvPr/>
            </p:nvSpPr>
            <p:spPr bwMode="auto">
              <a:xfrm>
                <a:off x="3264" y="1152"/>
                <a:ext cx="0" cy="9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6" name="Line 100"/>
              <p:cNvSpPr>
                <a:spLocks noChangeAspect="1" noChangeShapeType="1"/>
              </p:cNvSpPr>
              <p:nvPr/>
            </p:nvSpPr>
            <p:spPr bwMode="auto">
              <a:xfrm>
                <a:off x="3360" y="1152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" name="Line 101"/>
              <p:cNvSpPr>
                <a:spLocks noChangeAspect="1" noChangeShapeType="1"/>
              </p:cNvSpPr>
              <p:nvPr/>
            </p:nvSpPr>
            <p:spPr bwMode="auto">
              <a:xfrm>
                <a:off x="3264" y="1248"/>
                <a:ext cx="96" cy="4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1" name="Group 102"/>
            <p:cNvGrpSpPr>
              <a:grpSpLocks noChangeAspect="1"/>
            </p:cNvGrpSpPr>
            <p:nvPr/>
          </p:nvGrpSpPr>
          <p:grpSpPr bwMode="auto">
            <a:xfrm>
              <a:off x="3264" y="1344"/>
              <a:ext cx="96" cy="192"/>
              <a:chOff x="3264" y="1344"/>
              <a:chExt cx="96" cy="192"/>
            </a:xfrm>
          </p:grpSpPr>
          <p:grpSp>
            <p:nvGrpSpPr>
              <p:cNvPr id="22" name="Group 103"/>
              <p:cNvGrpSpPr>
                <a:grpSpLocks noChangeAspect="1"/>
              </p:cNvGrpSpPr>
              <p:nvPr/>
            </p:nvGrpSpPr>
            <p:grpSpPr bwMode="auto">
              <a:xfrm flipV="1">
                <a:off x="3264" y="1344"/>
                <a:ext cx="96" cy="192"/>
                <a:chOff x="3264" y="1104"/>
                <a:chExt cx="96" cy="192"/>
              </a:xfrm>
            </p:grpSpPr>
            <p:sp>
              <p:nvSpPr>
                <p:cNvPr id="28" name="Line 104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104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29" name="Line 105"/>
                <p:cNvSpPr>
                  <a:spLocks noChangeAspect="1" noChangeShapeType="1"/>
                </p:cNvSpPr>
                <p:nvPr/>
              </p:nvSpPr>
              <p:spPr bwMode="auto">
                <a:xfrm>
                  <a:off x="3360" y="1104"/>
                  <a:ext cx="0" cy="19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0" name="Line 106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104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1" name="Line 107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248"/>
                  <a:ext cx="96" cy="4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23" name="Rectangle 108"/>
              <p:cNvSpPr>
                <a:spLocks noChangeAspect="1" noChangeArrowheads="1"/>
              </p:cNvSpPr>
              <p:nvPr/>
            </p:nvSpPr>
            <p:spPr bwMode="auto">
              <a:xfrm flipV="1">
                <a:off x="3264" y="1392"/>
                <a:ext cx="96" cy="96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4" name="AutoShape 109"/>
              <p:cNvSpPr>
                <a:spLocks noChangeAspect="1" noChangeArrowheads="1"/>
              </p:cNvSpPr>
              <p:nvPr/>
            </p:nvSpPr>
            <p:spPr bwMode="auto">
              <a:xfrm flipH="1">
                <a:off x="3264" y="1344"/>
                <a:ext cx="96" cy="48"/>
              </a:xfrm>
              <a:prstGeom prst="rtTriangle">
                <a:avLst/>
              </a:prstGeom>
              <a:solidFill>
                <a:srgbClr val="FFFFFF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" name="Line 110"/>
              <p:cNvSpPr>
                <a:spLocks noChangeAspect="1" noChangeShapeType="1"/>
              </p:cNvSpPr>
              <p:nvPr/>
            </p:nvSpPr>
            <p:spPr bwMode="auto">
              <a:xfrm flipV="1">
                <a:off x="3264" y="1392"/>
                <a:ext cx="0" cy="9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6" name="Line 111"/>
              <p:cNvSpPr>
                <a:spLocks noChangeAspect="1" noChangeShapeType="1"/>
              </p:cNvSpPr>
              <p:nvPr/>
            </p:nvSpPr>
            <p:spPr bwMode="auto">
              <a:xfrm flipV="1">
                <a:off x="3360" y="1344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7" name="Line 112"/>
              <p:cNvSpPr>
                <a:spLocks noChangeAspect="1" noChangeShapeType="1"/>
              </p:cNvSpPr>
              <p:nvPr/>
            </p:nvSpPr>
            <p:spPr bwMode="auto">
              <a:xfrm flipV="1">
                <a:off x="3264" y="1344"/>
                <a:ext cx="96" cy="4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42" name="Line 113"/>
          <p:cNvSpPr>
            <a:spLocks noChangeAspect="1" noChangeShapeType="1"/>
          </p:cNvSpPr>
          <p:nvPr/>
        </p:nvSpPr>
        <p:spPr bwMode="auto">
          <a:xfrm flipV="1">
            <a:off x="2354810" y="1937222"/>
            <a:ext cx="582612" cy="584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43" name="Group 114"/>
          <p:cNvGrpSpPr>
            <a:grpSpLocks noChangeAspect="1"/>
          </p:cNvGrpSpPr>
          <p:nvPr/>
        </p:nvGrpSpPr>
        <p:grpSpPr bwMode="auto">
          <a:xfrm>
            <a:off x="2807247" y="2067397"/>
            <a:ext cx="3759200" cy="323850"/>
            <a:chOff x="1392" y="1200"/>
            <a:chExt cx="2784" cy="240"/>
          </a:xfrm>
        </p:grpSpPr>
        <p:grpSp>
          <p:nvGrpSpPr>
            <p:cNvPr id="44" name="Group 115"/>
            <p:cNvGrpSpPr>
              <a:grpSpLocks noChangeAspect="1"/>
            </p:cNvGrpSpPr>
            <p:nvPr/>
          </p:nvGrpSpPr>
          <p:grpSpPr bwMode="auto">
            <a:xfrm>
              <a:off x="1392" y="1200"/>
              <a:ext cx="1968" cy="240"/>
              <a:chOff x="1392" y="1200"/>
              <a:chExt cx="1968" cy="240"/>
            </a:xfrm>
          </p:grpSpPr>
          <p:sp>
            <p:nvSpPr>
              <p:cNvPr id="46" name="Rectangle 116"/>
              <p:cNvSpPr>
                <a:spLocks noChangeAspect="1" noChangeArrowheads="1"/>
              </p:cNvSpPr>
              <p:nvPr/>
            </p:nvSpPr>
            <p:spPr bwMode="auto">
              <a:xfrm>
                <a:off x="1392" y="1200"/>
                <a:ext cx="624" cy="240"/>
              </a:xfrm>
              <a:prstGeom prst="rect">
                <a:avLst/>
              </a:prstGeom>
              <a:solidFill>
                <a:srgbClr val="FF5050">
                  <a:alpha val="50195"/>
                </a:srgbClr>
              </a:solidFill>
              <a:ln w="9525">
                <a:solidFill>
                  <a:srgbClr val="FF5050">
                    <a:alpha val="50195"/>
                  </a:srgb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7" name="AutoShape 117"/>
              <p:cNvSpPr>
                <a:spLocks noChangeAspect="1" noChangeArrowheads="1"/>
              </p:cNvSpPr>
              <p:nvPr/>
            </p:nvSpPr>
            <p:spPr bwMode="auto">
              <a:xfrm rot="5400000">
                <a:off x="2568" y="648"/>
                <a:ext cx="240" cy="1344"/>
              </a:xfrm>
              <a:prstGeom prst="triangle">
                <a:avLst>
                  <a:gd name="adj" fmla="val 50000"/>
                </a:avLst>
              </a:prstGeom>
              <a:solidFill>
                <a:srgbClr val="FF5050">
                  <a:alpha val="50195"/>
                </a:srgbClr>
              </a:solidFill>
              <a:ln w="9525">
                <a:solidFill>
                  <a:srgbClr val="FF5050">
                    <a:alpha val="50195"/>
                  </a:srgb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5" name="AutoShape 118"/>
            <p:cNvSpPr>
              <a:spLocks noChangeAspect="1" noChangeArrowheads="1"/>
            </p:cNvSpPr>
            <p:nvPr/>
          </p:nvSpPr>
          <p:spPr bwMode="auto">
            <a:xfrm rot="5400000" flipH="1" flipV="1">
              <a:off x="3648" y="912"/>
              <a:ext cx="240" cy="816"/>
            </a:xfrm>
            <a:prstGeom prst="triangle">
              <a:avLst>
                <a:gd name="adj" fmla="val 50000"/>
              </a:avLst>
            </a:prstGeom>
            <a:solidFill>
              <a:srgbClr val="FF5050">
                <a:alpha val="50195"/>
              </a:srgbClr>
            </a:solidFill>
            <a:ln w="9525">
              <a:solidFill>
                <a:srgbClr val="FF5050">
                  <a:alpha val="50195"/>
                </a:srgb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8" name="Group 119"/>
          <p:cNvGrpSpPr>
            <a:grpSpLocks noChangeAspect="1"/>
          </p:cNvGrpSpPr>
          <p:nvPr/>
        </p:nvGrpSpPr>
        <p:grpSpPr bwMode="auto">
          <a:xfrm>
            <a:off x="2483397" y="1484784"/>
            <a:ext cx="323850" cy="3497263"/>
            <a:chOff x="1152" y="768"/>
            <a:chExt cx="240" cy="2592"/>
          </a:xfrm>
        </p:grpSpPr>
        <p:grpSp>
          <p:nvGrpSpPr>
            <p:cNvPr id="49" name="Group 120"/>
            <p:cNvGrpSpPr>
              <a:grpSpLocks noChangeAspect="1"/>
            </p:cNvGrpSpPr>
            <p:nvPr/>
          </p:nvGrpSpPr>
          <p:grpSpPr bwMode="auto">
            <a:xfrm>
              <a:off x="1152" y="768"/>
              <a:ext cx="240" cy="2448"/>
              <a:chOff x="1824" y="816"/>
              <a:chExt cx="240" cy="2448"/>
            </a:xfrm>
          </p:grpSpPr>
          <p:grpSp>
            <p:nvGrpSpPr>
              <p:cNvPr id="51" name="Group 121"/>
              <p:cNvGrpSpPr>
                <a:grpSpLocks noChangeAspect="1"/>
              </p:cNvGrpSpPr>
              <p:nvPr/>
            </p:nvGrpSpPr>
            <p:grpSpPr bwMode="auto">
              <a:xfrm>
                <a:off x="1824" y="2448"/>
                <a:ext cx="240" cy="816"/>
                <a:chOff x="1152" y="720"/>
                <a:chExt cx="240" cy="2496"/>
              </a:xfrm>
            </p:grpSpPr>
            <p:sp>
              <p:nvSpPr>
                <p:cNvPr id="53" name="AutoShape 122"/>
                <p:cNvSpPr>
                  <a:spLocks noChangeAspect="1" noChangeArrowheads="1"/>
                </p:cNvSpPr>
                <p:nvPr/>
              </p:nvSpPr>
              <p:spPr bwMode="auto">
                <a:xfrm rot="5400000">
                  <a:off x="24" y="1848"/>
                  <a:ext cx="2496" cy="240"/>
                </a:xfrm>
                <a:prstGeom prst="homePlate">
                  <a:avLst>
                    <a:gd name="adj" fmla="val 260000"/>
                  </a:avLst>
                </a:prstGeom>
                <a:solidFill>
                  <a:srgbClr val="99FF99">
                    <a:alpha val="50195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FF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4" name="Line 123"/>
                <p:cNvSpPr>
                  <a:spLocks noChangeAspect="1" noChangeShapeType="1"/>
                </p:cNvSpPr>
                <p:nvPr/>
              </p:nvSpPr>
              <p:spPr bwMode="auto">
                <a:xfrm>
                  <a:off x="1152" y="1008"/>
                  <a:ext cx="0" cy="576"/>
                </a:xfrm>
                <a:prstGeom prst="line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FF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52" name="Rectangle 124"/>
              <p:cNvSpPr>
                <a:spLocks noChangeAspect="1" noChangeArrowheads="1"/>
              </p:cNvSpPr>
              <p:nvPr/>
            </p:nvSpPr>
            <p:spPr bwMode="auto">
              <a:xfrm>
                <a:off x="1824" y="816"/>
                <a:ext cx="240" cy="1632"/>
              </a:xfrm>
              <a:prstGeom prst="rect">
                <a:avLst/>
              </a:prstGeom>
              <a:solidFill>
                <a:srgbClr val="99FF99">
                  <a:alpha val="50195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FF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0" name="AutoShape 125"/>
            <p:cNvSpPr>
              <a:spLocks noChangeAspect="1" noChangeArrowheads="1"/>
            </p:cNvSpPr>
            <p:nvPr/>
          </p:nvSpPr>
          <p:spPr bwMode="auto">
            <a:xfrm>
              <a:off x="1152" y="3216"/>
              <a:ext cx="240" cy="144"/>
            </a:xfrm>
            <a:prstGeom prst="flowChartExtract">
              <a:avLst/>
            </a:prstGeom>
            <a:solidFill>
              <a:srgbClr val="99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5" name="Group 126"/>
          <p:cNvGrpSpPr>
            <a:grpSpLocks noChangeAspect="1"/>
          </p:cNvGrpSpPr>
          <p:nvPr/>
        </p:nvGrpSpPr>
        <p:grpSpPr bwMode="auto">
          <a:xfrm>
            <a:off x="2483397" y="2067397"/>
            <a:ext cx="323850" cy="2720975"/>
            <a:chOff x="1152" y="1200"/>
            <a:chExt cx="240" cy="2016"/>
          </a:xfrm>
        </p:grpSpPr>
        <p:sp>
          <p:nvSpPr>
            <p:cNvPr id="56" name="AutoShape 127"/>
            <p:cNvSpPr>
              <a:spLocks noChangeAspect="1" noChangeArrowheads="1"/>
            </p:cNvSpPr>
            <p:nvPr/>
          </p:nvSpPr>
          <p:spPr bwMode="auto">
            <a:xfrm rot="5400000">
              <a:off x="384" y="2208"/>
              <a:ext cx="1776" cy="240"/>
            </a:xfrm>
            <a:prstGeom prst="homePlate">
              <a:avLst>
                <a:gd name="adj" fmla="val 185000"/>
              </a:avLst>
            </a:prstGeom>
            <a:solidFill>
              <a:srgbClr val="FF5050">
                <a:alpha val="50195"/>
              </a:srgbClr>
            </a:solidFill>
            <a:ln w="9525">
              <a:solidFill>
                <a:srgbClr val="FF5050">
                  <a:alpha val="50195"/>
                </a:srgb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7" name="AutoShape 128"/>
            <p:cNvSpPr>
              <a:spLocks noChangeAspect="1" noChangeArrowheads="1"/>
            </p:cNvSpPr>
            <p:nvPr/>
          </p:nvSpPr>
          <p:spPr bwMode="auto">
            <a:xfrm rot="-5400000">
              <a:off x="1152" y="1200"/>
              <a:ext cx="240" cy="240"/>
            </a:xfrm>
            <a:prstGeom prst="rtTriangle">
              <a:avLst/>
            </a:prstGeom>
            <a:solidFill>
              <a:srgbClr val="FF5050">
                <a:alpha val="50195"/>
              </a:srgbClr>
            </a:solidFill>
            <a:ln w="9525">
              <a:solidFill>
                <a:srgbClr val="FF5050">
                  <a:alpha val="50195"/>
                </a:srgb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8" name="Text Box 129"/>
          <p:cNvSpPr txBox="1">
            <a:spLocks noChangeAspect="1" noChangeArrowheads="1"/>
          </p:cNvSpPr>
          <p:nvPr/>
        </p:nvSpPr>
        <p:spPr bwMode="auto">
          <a:xfrm>
            <a:off x="6629947" y="1964209"/>
            <a:ext cx="820738" cy="4667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400">
                <a:solidFill>
                  <a:schemeClr val="bg1"/>
                </a:solidFill>
                <a:latin typeface="Times New Roman" pitchFamily="18" charset="0"/>
              </a:rPr>
              <a:t>PMT</a:t>
            </a:r>
          </a:p>
        </p:txBody>
      </p:sp>
      <p:sp>
        <p:nvSpPr>
          <p:cNvPr id="59" name="Line 141"/>
          <p:cNvSpPr>
            <a:spLocks noChangeShapeType="1"/>
          </p:cNvSpPr>
          <p:nvPr/>
        </p:nvSpPr>
        <p:spPr bwMode="auto">
          <a:xfrm flipH="1">
            <a:off x="2389735" y="1954684"/>
            <a:ext cx="484187" cy="484188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0" name="Oval 136"/>
          <p:cNvSpPr>
            <a:spLocks noChangeArrowheads="1"/>
          </p:cNvSpPr>
          <p:nvPr/>
        </p:nvSpPr>
        <p:spPr bwMode="auto">
          <a:xfrm>
            <a:off x="3505549" y="1700808"/>
            <a:ext cx="284163" cy="1014412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50000">
                <a:schemeClr val="bg1">
                  <a:gamma/>
                  <a:shade val="46275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9525">
            <a:solidFill>
              <a:srgbClr val="96969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3561483" y="404664"/>
            <a:ext cx="20906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Pin Hole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045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Group 77"/>
          <p:cNvGrpSpPr>
            <a:grpSpLocks noChangeAspect="1"/>
          </p:cNvGrpSpPr>
          <p:nvPr/>
        </p:nvGrpSpPr>
        <p:grpSpPr bwMode="auto">
          <a:xfrm>
            <a:off x="2165300" y="2696493"/>
            <a:ext cx="950912" cy="204788"/>
            <a:chOff x="912" y="1632"/>
            <a:chExt cx="705" cy="152"/>
          </a:xfrm>
        </p:grpSpPr>
        <p:sp>
          <p:nvSpPr>
            <p:cNvPr id="6" name="Rectangle 78"/>
            <p:cNvSpPr>
              <a:spLocks noChangeAspect="1" noChangeArrowheads="1"/>
            </p:cNvSpPr>
            <p:nvPr/>
          </p:nvSpPr>
          <p:spPr bwMode="auto">
            <a:xfrm>
              <a:off x="912" y="1632"/>
              <a:ext cx="705" cy="15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" name="Line 79"/>
            <p:cNvSpPr>
              <a:spLocks noChangeAspect="1" noChangeShapeType="1"/>
            </p:cNvSpPr>
            <p:nvPr/>
          </p:nvSpPr>
          <p:spPr bwMode="auto">
            <a:xfrm flipV="1">
              <a:off x="912" y="1632"/>
              <a:ext cx="705" cy="1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8" name="Line 132"/>
          <p:cNvSpPr>
            <a:spLocks noChangeShapeType="1"/>
          </p:cNvSpPr>
          <p:nvPr/>
        </p:nvSpPr>
        <p:spPr bwMode="auto">
          <a:xfrm flipV="1">
            <a:off x="2163712" y="2734593"/>
            <a:ext cx="914400" cy="1746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9" name="Group 133"/>
          <p:cNvGrpSpPr>
            <a:grpSpLocks noChangeAspect="1"/>
          </p:cNvGrpSpPr>
          <p:nvPr/>
        </p:nvGrpSpPr>
        <p:grpSpPr bwMode="auto">
          <a:xfrm>
            <a:off x="2176412" y="2707606"/>
            <a:ext cx="952500" cy="204787"/>
            <a:chOff x="912" y="1632"/>
            <a:chExt cx="705" cy="152"/>
          </a:xfrm>
        </p:grpSpPr>
        <p:sp>
          <p:nvSpPr>
            <p:cNvPr id="10" name="Rectangle 134"/>
            <p:cNvSpPr>
              <a:spLocks noChangeAspect="1" noChangeArrowheads="1"/>
            </p:cNvSpPr>
            <p:nvPr/>
          </p:nvSpPr>
          <p:spPr bwMode="auto">
            <a:xfrm>
              <a:off x="912" y="1632"/>
              <a:ext cx="705" cy="152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" name="Line 135"/>
            <p:cNvSpPr>
              <a:spLocks noChangeAspect="1" noChangeShapeType="1"/>
            </p:cNvSpPr>
            <p:nvPr/>
          </p:nvSpPr>
          <p:spPr bwMode="auto">
            <a:xfrm flipV="1">
              <a:off x="912" y="1632"/>
              <a:ext cx="705" cy="1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2" name="Group 3"/>
          <p:cNvGrpSpPr>
            <a:grpSpLocks/>
          </p:cNvGrpSpPr>
          <p:nvPr/>
        </p:nvGrpSpPr>
        <p:grpSpPr bwMode="auto">
          <a:xfrm>
            <a:off x="2358975" y="3314031"/>
            <a:ext cx="579437" cy="1331912"/>
            <a:chOff x="1355" y="1931"/>
            <a:chExt cx="365" cy="839"/>
          </a:xfrm>
        </p:grpSpPr>
        <p:sp>
          <p:nvSpPr>
            <p:cNvPr id="13" name="Rectangle 4"/>
            <p:cNvSpPr>
              <a:spLocks noChangeArrowheads="1"/>
            </p:cNvSpPr>
            <p:nvPr/>
          </p:nvSpPr>
          <p:spPr bwMode="auto">
            <a:xfrm>
              <a:off x="1355" y="1931"/>
              <a:ext cx="365" cy="686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4" name="AutoShape 5"/>
            <p:cNvSpPr>
              <a:spLocks noChangeArrowheads="1"/>
            </p:cNvSpPr>
            <p:nvPr/>
          </p:nvSpPr>
          <p:spPr bwMode="auto">
            <a:xfrm rot="10800000" flipH="1">
              <a:off x="1364" y="2600"/>
              <a:ext cx="356" cy="170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15" name="Line 43"/>
          <p:cNvSpPr>
            <a:spLocks noChangeAspect="1" noChangeShapeType="1"/>
          </p:cNvSpPr>
          <p:nvPr/>
        </p:nvSpPr>
        <p:spPr bwMode="auto">
          <a:xfrm flipV="1">
            <a:off x="1787475" y="2488531"/>
            <a:ext cx="582612" cy="584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" name="Line 71"/>
          <p:cNvSpPr>
            <a:spLocks noChangeAspect="1" noChangeShapeType="1"/>
          </p:cNvSpPr>
          <p:nvPr/>
        </p:nvSpPr>
        <p:spPr bwMode="auto">
          <a:xfrm>
            <a:off x="1841450" y="4961856"/>
            <a:ext cx="168433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cxnSp>
        <p:nvCxnSpPr>
          <p:cNvPr id="17" name="AutoShape 72"/>
          <p:cNvCxnSpPr>
            <a:cxnSpLocks noChangeAspect="1" noChangeShapeType="1"/>
          </p:cNvCxnSpPr>
          <p:nvPr/>
        </p:nvCxnSpPr>
        <p:spPr bwMode="auto">
          <a:xfrm>
            <a:off x="2647900" y="4620543"/>
            <a:ext cx="877887" cy="341313"/>
          </a:xfrm>
          <a:prstGeom prst="curvedConnector3">
            <a:avLst>
              <a:gd name="adj1" fmla="val 50000"/>
            </a:avLst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AutoShape 73"/>
          <p:cNvCxnSpPr>
            <a:cxnSpLocks noChangeAspect="1" noChangeShapeType="1"/>
          </p:cNvCxnSpPr>
          <p:nvPr/>
        </p:nvCxnSpPr>
        <p:spPr bwMode="auto">
          <a:xfrm rot="10800000" flipV="1">
            <a:off x="1841450" y="4620543"/>
            <a:ext cx="806450" cy="341313"/>
          </a:xfrm>
          <a:prstGeom prst="curvedConnector3">
            <a:avLst>
              <a:gd name="adj1" fmla="val 50000"/>
            </a:avLst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Oval 74"/>
          <p:cNvSpPr>
            <a:spLocks noChangeAspect="1" noChangeArrowheads="1"/>
          </p:cNvSpPr>
          <p:nvPr/>
        </p:nvSpPr>
        <p:spPr bwMode="auto">
          <a:xfrm>
            <a:off x="2500262" y="4688806"/>
            <a:ext cx="292100" cy="273050"/>
          </a:xfrm>
          <a:prstGeom prst="ellips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" name="Line 75"/>
          <p:cNvSpPr>
            <a:spLocks noChangeAspect="1" noChangeShapeType="1"/>
          </p:cNvSpPr>
          <p:nvPr/>
        </p:nvSpPr>
        <p:spPr bwMode="auto">
          <a:xfrm>
            <a:off x="2062112" y="4757068"/>
            <a:ext cx="116998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" name="Line 76"/>
          <p:cNvSpPr>
            <a:spLocks noChangeAspect="1" noChangeShapeType="1"/>
          </p:cNvSpPr>
          <p:nvPr/>
        </p:nvSpPr>
        <p:spPr bwMode="auto">
          <a:xfrm>
            <a:off x="2062112" y="4620543"/>
            <a:ext cx="116998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2" name="Group 82"/>
          <p:cNvGrpSpPr>
            <a:grpSpLocks noChangeAspect="1"/>
          </p:cNvGrpSpPr>
          <p:nvPr/>
        </p:nvGrpSpPr>
        <p:grpSpPr bwMode="auto">
          <a:xfrm>
            <a:off x="2489150" y="1466181"/>
            <a:ext cx="323850" cy="3495675"/>
            <a:chOff x="1152" y="768"/>
            <a:chExt cx="240" cy="2592"/>
          </a:xfrm>
        </p:grpSpPr>
        <p:grpSp>
          <p:nvGrpSpPr>
            <p:cNvPr id="23" name="Group 83"/>
            <p:cNvGrpSpPr>
              <a:grpSpLocks noChangeAspect="1"/>
            </p:cNvGrpSpPr>
            <p:nvPr/>
          </p:nvGrpSpPr>
          <p:grpSpPr bwMode="auto">
            <a:xfrm>
              <a:off x="1152" y="768"/>
              <a:ext cx="240" cy="2448"/>
              <a:chOff x="1824" y="816"/>
              <a:chExt cx="240" cy="2448"/>
            </a:xfrm>
          </p:grpSpPr>
          <p:grpSp>
            <p:nvGrpSpPr>
              <p:cNvPr id="25" name="Group 84"/>
              <p:cNvGrpSpPr>
                <a:grpSpLocks noChangeAspect="1"/>
              </p:cNvGrpSpPr>
              <p:nvPr/>
            </p:nvGrpSpPr>
            <p:grpSpPr bwMode="auto">
              <a:xfrm>
                <a:off x="1824" y="2448"/>
                <a:ext cx="240" cy="816"/>
                <a:chOff x="1152" y="720"/>
                <a:chExt cx="240" cy="2496"/>
              </a:xfrm>
            </p:grpSpPr>
            <p:sp>
              <p:nvSpPr>
                <p:cNvPr id="27" name="AutoShape 85"/>
                <p:cNvSpPr>
                  <a:spLocks noChangeAspect="1" noChangeArrowheads="1"/>
                </p:cNvSpPr>
                <p:nvPr/>
              </p:nvSpPr>
              <p:spPr bwMode="auto">
                <a:xfrm rot="5400000">
                  <a:off x="24" y="1848"/>
                  <a:ext cx="2496" cy="240"/>
                </a:xfrm>
                <a:prstGeom prst="homePlate">
                  <a:avLst>
                    <a:gd name="adj" fmla="val 260000"/>
                  </a:avLst>
                </a:prstGeom>
                <a:solidFill>
                  <a:srgbClr val="99FF99">
                    <a:alpha val="50195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FF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28" name="Line 86"/>
                <p:cNvSpPr>
                  <a:spLocks noChangeAspect="1" noChangeShapeType="1"/>
                </p:cNvSpPr>
                <p:nvPr/>
              </p:nvSpPr>
              <p:spPr bwMode="auto">
                <a:xfrm>
                  <a:off x="1152" y="1008"/>
                  <a:ext cx="0" cy="576"/>
                </a:xfrm>
                <a:prstGeom prst="line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FF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26" name="Rectangle 87"/>
              <p:cNvSpPr>
                <a:spLocks noChangeAspect="1" noChangeArrowheads="1"/>
              </p:cNvSpPr>
              <p:nvPr/>
            </p:nvSpPr>
            <p:spPr bwMode="auto">
              <a:xfrm>
                <a:off x="1824" y="816"/>
                <a:ext cx="240" cy="1632"/>
              </a:xfrm>
              <a:prstGeom prst="rect">
                <a:avLst/>
              </a:prstGeom>
              <a:solidFill>
                <a:srgbClr val="99FF99">
                  <a:alpha val="50195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FF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24" name="AutoShape 88"/>
            <p:cNvSpPr>
              <a:spLocks noChangeAspect="1" noChangeArrowheads="1"/>
            </p:cNvSpPr>
            <p:nvPr/>
          </p:nvSpPr>
          <p:spPr bwMode="auto">
            <a:xfrm>
              <a:off x="1152" y="3216"/>
              <a:ext cx="240" cy="144"/>
            </a:xfrm>
            <a:prstGeom prst="flowChartExtract">
              <a:avLst/>
            </a:prstGeom>
            <a:solidFill>
              <a:srgbClr val="99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9" name="Group 89"/>
          <p:cNvGrpSpPr>
            <a:grpSpLocks noChangeAspect="1"/>
          </p:cNvGrpSpPr>
          <p:nvPr/>
        </p:nvGrpSpPr>
        <p:grpSpPr bwMode="auto">
          <a:xfrm>
            <a:off x="2489150" y="2048793"/>
            <a:ext cx="323850" cy="2849563"/>
            <a:chOff x="1152" y="1200"/>
            <a:chExt cx="240" cy="2016"/>
          </a:xfrm>
        </p:grpSpPr>
        <p:sp>
          <p:nvSpPr>
            <p:cNvPr id="30" name="AutoShape 90"/>
            <p:cNvSpPr>
              <a:spLocks noChangeAspect="1" noChangeArrowheads="1"/>
            </p:cNvSpPr>
            <p:nvPr/>
          </p:nvSpPr>
          <p:spPr bwMode="auto">
            <a:xfrm rot="5400000">
              <a:off x="384" y="2208"/>
              <a:ext cx="1776" cy="240"/>
            </a:xfrm>
            <a:prstGeom prst="homePlate">
              <a:avLst>
                <a:gd name="adj" fmla="val 185000"/>
              </a:avLst>
            </a:prstGeom>
            <a:solidFill>
              <a:srgbClr val="FF5050">
                <a:alpha val="50195"/>
              </a:srgbClr>
            </a:solidFill>
            <a:ln w="9525">
              <a:solidFill>
                <a:srgbClr val="FF5050">
                  <a:alpha val="50195"/>
                </a:srgb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1" name="AutoShape 91"/>
            <p:cNvSpPr>
              <a:spLocks noChangeAspect="1" noChangeArrowheads="1"/>
            </p:cNvSpPr>
            <p:nvPr/>
          </p:nvSpPr>
          <p:spPr bwMode="auto">
            <a:xfrm rot="-5400000">
              <a:off x="1152" y="1200"/>
              <a:ext cx="240" cy="240"/>
            </a:xfrm>
            <a:prstGeom prst="rtTriangle">
              <a:avLst/>
            </a:prstGeom>
            <a:solidFill>
              <a:srgbClr val="FF5050">
                <a:alpha val="50195"/>
              </a:srgbClr>
            </a:solidFill>
            <a:ln w="9525">
              <a:solidFill>
                <a:srgbClr val="FF5050">
                  <a:alpha val="50195"/>
                </a:srgb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2" name="Group 92"/>
          <p:cNvGrpSpPr>
            <a:grpSpLocks noChangeAspect="1"/>
          </p:cNvGrpSpPr>
          <p:nvPr/>
        </p:nvGrpSpPr>
        <p:grpSpPr bwMode="auto">
          <a:xfrm>
            <a:off x="2813000" y="2048793"/>
            <a:ext cx="3756025" cy="323850"/>
            <a:chOff x="1392" y="1200"/>
            <a:chExt cx="2784" cy="240"/>
          </a:xfrm>
        </p:grpSpPr>
        <p:sp>
          <p:nvSpPr>
            <p:cNvPr id="33" name="Rectangle 93"/>
            <p:cNvSpPr>
              <a:spLocks noChangeAspect="1" noChangeArrowheads="1"/>
            </p:cNvSpPr>
            <p:nvPr/>
          </p:nvSpPr>
          <p:spPr bwMode="auto">
            <a:xfrm>
              <a:off x="3264" y="1200"/>
              <a:ext cx="96" cy="192"/>
            </a:xfrm>
            <a:prstGeom prst="rect">
              <a:avLst/>
            </a:prstGeom>
            <a:solidFill>
              <a:srgbClr val="FF5050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4" name="Group 94"/>
            <p:cNvGrpSpPr>
              <a:grpSpLocks noChangeAspect="1"/>
            </p:cNvGrpSpPr>
            <p:nvPr/>
          </p:nvGrpSpPr>
          <p:grpSpPr bwMode="auto">
            <a:xfrm>
              <a:off x="1392" y="1200"/>
              <a:ext cx="1872" cy="240"/>
              <a:chOff x="1365" y="1200"/>
              <a:chExt cx="1899" cy="240"/>
            </a:xfrm>
          </p:grpSpPr>
          <p:sp>
            <p:nvSpPr>
              <p:cNvPr id="36" name="AutoShape 95"/>
              <p:cNvSpPr>
                <a:spLocks noChangeAspect="1" noChangeArrowheads="1"/>
              </p:cNvSpPr>
              <p:nvPr/>
            </p:nvSpPr>
            <p:spPr bwMode="auto">
              <a:xfrm rot="5400000" flipH="1" flipV="1">
                <a:off x="2856" y="1032"/>
                <a:ext cx="240" cy="576"/>
              </a:xfrm>
              <a:prstGeom prst="triangle">
                <a:avLst>
                  <a:gd name="adj" fmla="val 50000"/>
                </a:avLst>
              </a:prstGeom>
              <a:solidFill>
                <a:srgbClr val="FF5050">
                  <a:alpha val="50195"/>
                </a:srgbClr>
              </a:solidFill>
              <a:ln w="9525">
                <a:solidFill>
                  <a:srgbClr val="FF5050">
                    <a:alpha val="50195"/>
                  </a:srgb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" name="Rectangle 96"/>
              <p:cNvSpPr>
                <a:spLocks noChangeAspect="1" noChangeArrowheads="1"/>
              </p:cNvSpPr>
              <p:nvPr/>
            </p:nvSpPr>
            <p:spPr bwMode="auto">
              <a:xfrm>
                <a:off x="1365" y="1200"/>
                <a:ext cx="699" cy="240"/>
              </a:xfrm>
              <a:prstGeom prst="rect">
                <a:avLst/>
              </a:prstGeom>
              <a:solidFill>
                <a:srgbClr val="FF5050">
                  <a:alpha val="50195"/>
                </a:srgbClr>
              </a:solidFill>
              <a:ln w="9525">
                <a:solidFill>
                  <a:srgbClr val="FF5050">
                    <a:alpha val="50195"/>
                  </a:srgb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8" name="AutoShape 97"/>
              <p:cNvSpPr>
                <a:spLocks noChangeAspect="1" noChangeArrowheads="1"/>
              </p:cNvSpPr>
              <p:nvPr/>
            </p:nvSpPr>
            <p:spPr bwMode="auto">
              <a:xfrm rot="5400000">
                <a:off x="2256" y="1008"/>
                <a:ext cx="240" cy="624"/>
              </a:xfrm>
              <a:prstGeom prst="triangle">
                <a:avLst>
                  <a:gd name="adj" fmla="val 50000"/>
                </a:avLst>
              </a:prstGeom>
              <a:solidFill>
                <a:srgbClr val="FF5050">
                  <a:alpha val="50195"/>
                </a:srgbClr>
              </a:solidFill>
              <a:ln w="9525">
                <a:solidFill>
                  <a:srgbClr val="FF5050">
                    <a:alpha val="50195"/>
                  </a:srgb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5" name="AutoShape 98"/>
            <p:cNvSpPr>
              <a:spLocks noChangeAspect="1" noChangeArrowheads="1"/>
            </p:cNvSpPr>
            <p:nvPr/>
          </p:nvSpPr>
          <p:spPr bwMode="auto">
            <a:xfrm rot="16200000" flipH="1">
              <a:off x="3408" y="600"/>
              <a:ext cx="96" cy="1440"/>
            </a:xfrm>
            <a:prstGeom prst="triangle">
              <a:avLst>
                <a:gd name="adj" fmla="val 50000"/>
              </a:avLst>
            </a:prstGeom>
            <a:solidFill>
              <a:srgbClr val="FF5050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9" name="Group 99"/>
          <p:cNvGrpSpPr>
            <a:grpSpLocks noChangeAspect="1"/>
          </p:cNvGrpSpPr>
          <p:nvPr/>
        </p:nvGrpSpPr>
        <p:grpSpPr bwMode="auto">
          <a:xfrm>
            <a:off x="5338712" y="1918618"/>
            <a:ext cx="128588" cy="582613"/>
            <a:chOff x="3264" y="1104"/>
            <a:chExt cx="96" cy="432"/>
          </a:xfrm>
        </p:grpSpPr>
        <p:grpSp>
          <p:nvGrpSpPr>
            <p:cNvPr id="40" name="Group 100"/>
            <p:cNvGrpSpPr>
              <a:grpSpLocks noChangeAspect="1"/>
            </p:cNvGrpSpPr>
            <p:nvPr/>
          </p:nvGrpSpPr>
          <p:grpSpPr bwMode="auto">
            <a:xfrm>
              <a:off x="3264" y="1104"/>
              <a:ext cx="96" cy="192"/>
              <a:chOff x="3264" y="1104"/>
              <a:chExt cx="96" cy="192"/>
            </a:xfrm>
          </p:grpSpPr>
          <p:grpSp>
            <p:nvGrpSpPr>
              <p:cNvPr id="52" name="Group 101"/>
              <p:cNvGrpSpPr>
                <a:grpSpLocks noChangeAspect="1"/>
              </p:cNvGrpSpPr>
              <p:nvPr/>
            </p:nvGrpSpPr>
            <p:grpSpPr bwMode="auto">
              <a:xfrm>
                <a:off x="3264" y="1104"/>
                <a:ext cx="96" cy="192"/>
                <a:chOff x="3264" y="1104"/>
                <a:chExt cx="96" cy="192"/>
              </a:xfrm>
            </p:grpSpPr>
            <p:sp>
              <p:nvSpPr>
                <p:cNvPr id="58" name="Line 102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104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9" name="Line 103"/>
                <p:cNvSpPr>
                  <a:spLocks noChangeAspect="1" noChangeShapeType="1"/>
                </p:cNvSpPr>
                <p:nvPr/>
              </p:nvSpPr>
              <p:spPr bwMode="auto">
                <a:xfrm>
                  <a:off x="3360" y="1104"/>
                  <a:ext cx="0" cy="19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60" name="Line 104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104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61" name="Line 105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248"/>
                  <a:ext cx="96" cy="4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53" name="Rectangle 106"/>
              <p:cNvSpPr>
                <a:spLocks noChangeAspect="1" noChangeArrowheads="1"/>
              </p:cNvSpPr>
              <p:nvPr/>
            </p:nvSpPr>
            <p:spPr bwMode="auto">
              <a:xfrm>
                <a:off x="3264" y="1200"/>
                <a:ext cx="96" cy="4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" name="AutoShape 107"/>
              <p:cNvSpPr>
                <a:spLocks noChangeAspect="1" noChangeArrowheads="1"/>
              </p:cNvSpPr>
              <p:nvPr/>
            </p:nvSpPr>
            <p:spPr bwMode="auto">
              <a:xfrm flipH="1" flipV="1">
                <a:off x="3264" y="1248"/>
                <a:ext cx="96" cy="48"/>
              </a:xfrm>
              <a:prstGeom prst="rtTriangle">
                <a:avLst/>
              </a:prstGeom>
              <a:solidFill>
                <a:srgbClr val="FFFFFF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5" name="Line 108"/>
              <p:cNvSpPr>
                <a:spLocks noChangeAspect="1" noChangeShapeType="1"/>
              </p:cNvSpPr>
              <p:nvPr/>
            </p:nvSpPr>
            <p:spPr bwMode="auto">
              <a:xfrm>
                <a:off x="3264" y="1152"/>
                <a:ext cx="0" cy="9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6" name="Line 109"/>
              <p:cNvSpPr>
                <a:spLocks noChangeAspect="1" noChangeShapeType="1"/>
              </p:cNvSpPr>
              <p:nvPr/>
            </p:nvSpPr>
            <p:spPr bwMode="auto">
              <a:xfrm>
                <a:off x="3360" y="1152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7" name="Line 110"/>
              <p:cNvSpPr>
                <a:spLocks noChangeAspect="1" noChangeShapeType="1"/>
              </p:cNvSpPr>
              <p:nvPr/>
            </p:nvSpPr>
            <p:spPr bwMode="auto">
              <a:xfrm>
                <a:off x="3264" y="1248"/>
                <a:ext cx="96" cy="4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41" name="Group 111"/>
            <p:cNvGrpSpPr>
              <a:grpSpLocks noChangeAspect="1"/>
            </p:cNvGrpSpPr>
            <p:nvPr/>
          </p:nvGrpSpPr>
          <p:grpSpPr bwMode="auto">
            <a:xfrm>
              <a:off x="3264" y="1344"/>
              <a:ext cx="96" cy="192"/>
              <a:chOff x="3264" y="1344"/>
              <a:chExt cx="96" cy="192"/>
            </a:xfrm>
          </p:grpSpPr>
          <p:grpSp>
            <p:nvGrpSpPr>
              <p:cNvPr id="42" name="Group 112"/>
              <p:cNvGrpSpPr>
                <a:grpSpLocks noChangeAspect="1"/>
              </p:cNvGrpSpPr>
              <p:nvPr/>
            </p:nvGrpSpPr>
            <p:grpSpPr bwMode="auto">
              <a:xfrm flipV="1">
                <a:off x="3264" y="1344"/>
                <a:ext cx="96" cy="192"/>
                <a:chOff x="3264" y="1104"/>
                <a:chExt cx="96" cy="192"/>
              </a:xfrm>
            </p:grpSpPr>
            <p:sp>
              <p:nvSpPr>
                <p:cNvPr id="48" name="Line 113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104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9" name="Line 114"/>
                <p:cNvSpPr>
                  <a:spLocks noChangeAspect="1" noChangeShapeType="1"/>
                </p:cNvSpPr>
                <p:nvPr/>
              </p:nvSpPr>
              <p:spPr bwMode="auto">
                <a:xfrm>
                  <a:off x="3360" y="1104"/>
                  <a:ext cx="0" cy="19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0" name="Line 115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104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1" name="Line 116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248"/>
                  <a:ext cx="96" cy="4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43" name="Rectangle 117"/>
              <p:cNvSpPr>
                <a:spLocks noChangeAspect="1" noChangeArrowheads="1"/>
              </p:cNvSpPr>
              <p:nvPr/>
            </p:nvSpPr>
            <p:spPr bwMode="auto">
              <a:xfrm flipV="1">
                <a:off x="3264" y="1392"/>
                <a:ext cx="96" cy="96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4" name="AutoShape 118"/>
              <p:cNvSpPr>
                <a:spLocks noChangeAspect="1" noChangeArrowheads="1"/>
              </p:cNvSpPr>
              <p:nvPr/>
            </p:nvSpPr>
            <p:spPr bwMode="auto">
              <a:xfrm flipH="1">
                <a:off x="3264" y="1344"/>
                <a:ext cx="96" cy="48"/>
              </a:xfrm>
              <a:prstGeom prst="rtTriangle">
                <a:avLst/>
              </a:prstGeom>
              <a:solidFill>
                <a:srgbClr val="FFFFFF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5" name="Line 119"/>
              <p:cNvSpPr>
                <a:spLocks noChangeAspect="1" noChangeShapeType="1"/>
              </p:cNvSpPr>
              <p:nvPr/>
            </p:nvSpPr>
            <p:spPr bwMode="auto">
              <a:xfrm flipV="1">
                <a:off x="3264" y="1392"/>
                <a:ext cx="0" cy="9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6" name="Line 120"/>
              <p:cNvSpPr>
                <a:spLocks noChangeAspect="1" noChangeShapeType="1"/>
              </p:cNvSpPr>
              <p:nvPr/>
            </p:nvSpPr>
            <p:spPr bwMode="auto">
              <a:xfrm flipV="1">
                <a:off x="3360" y="1344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7" name="Line 121"/>
              <p:cNvSpPr>
                <a:spLocks noChangeAspect="1" noChangeShapeType="1"/>
              </p:cNvSpPr>
              <p:nvPr/>
            </p:nvSpPr>
            <p:spPr bwMode="auto">
              <a:xfrm flipV="1">
                <a:off x="3264" y="1344"/>
                <a:ext cx="96" cy="4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62" name="Text Box 122"/>
          <p:cNvSpPr txBox="1">
            <a:spLocks noChangeAspect="1" noChangeArrowheads="1"/>
          </p:cNvSpPr>
          <p:nvPr/>
        </p:nvSpPr>
        <p:spPr bwMode="auto">
          <a:xfrm>
            <a:off x="7361187" y="1340768"/>
            <a:ext cx="811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400">
                <a:latin typeface="Times New Roman" pitchFamily="18" charset="0"/>
              </a:rPr>
              <a:t>PMT</a:t>
            </a:r>
          </a:p>
        </p:txBody>
      </p:sp>
      <p:sp>
        <p:nvSpPr>
          <p:cNvPr id="63" name="Line 130"/>
          <p:cNvSpPr>
            <a:spLocks noChangeAspect="1" noChangeShapeType="1"/>
          </p:cNvSpPr>
          <p:nvPr/>
        </p:nvSpPr>
        <p:spPr bwMode="auto">
          <a:xfrm flipV="1">
            <a:off x="2360562" y="1918618"/>
            <a:ext cx="582613" cy="5826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" name="Line 131"/>
          <p:cNvSpPr>
            <a:spLocks noChangeShapeType="1"/>
          </p:cNvSpPr>
          <p:nvPr/>
        </p:nvSpPr>
        <p:spPr bwMode="auto">
          <a:xfrm flipH="1">
            <a:off x="2354212" y="1991643"/>
            <a:ext cx="484188" cy="484188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5" name="Oval 136"/>
          <p:cNvSpPr>
            <a:spLocks noChangeArrowheads="1"/>
          </p:cNvSpPr>
          <p:nvPr/>
        </p:nvSpPr>
        <p:spPr bwMode="auto">
          <a:xfrm>
            <a:off x="3513087" y="1672556"/>
            <a:ext cx="284163" cy="1014412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50000">
                <a:schemeClr val="bg1">
                  <a:gamma/>
                  <a:shade val="46275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9525">
            <a:solidFill>
              <a:srgbClr val="96969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6" name="Rectangle 137"/>
          <p:cNvSpPr>
            <a:spLocks noChangeAspect="1" noChangeArrowheads="1"/>
          </p:cNvSpPr>
          <p:nvPr/>
        </p:nvSpPr>
        <p:spPr bwMode="auto">
          <a:xfrm>
            <a:off x="6583312" y="1736056"/>
            <a:ext cx="971550" cy="9064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7" name="Text Box 138"/>
          <p:cNvSpPr txBox="1">
            <a:spLocks noChangeAspect="1" noChangeArrowheads="1"/>
          </p:cNvSpPr>
          <p:nvPr/>
        </p:nvSpPr>
        <p:spPr bwMode="auto">
          <a:xfrm>
            <a:off x="6646812" y="1956718"/>
            <a:ext cx="820738" cy="4667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400">
                <a:solidFill>
                  <a:schemeClr val="bg1"/>
                </a:solidFill>
                <a:latin typeface="Times New Roman" pitchFamily="18" charset="0"/>
              </a:rPr>
              <a:t>PMT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3561483" y="404664"/>
            <a:ext cx="20906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Pin Hole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045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Group 133"/>
          <p:cNvGrpSpPr>
            <a:grpSpLocks noChangeAspect="1"/>
          </p:cNvGrpSpPr>
          <p:nvPr/>
        </p:nvGrpSpPr>
        <p:grpSpPr bwMode="auto">
          <a:xfrm>
            <a:off x="2141116" y="2709713"/>
            <a:ext cx="950912" cy="204788"/>
            <a:chOff x="912" y="1632"/>
            <a:chExt cx="705" cy="152"/>
          </a:xfrm>
        </p:grpSpPr>
        <p:sp>
          <p:nvSpPr>
            <p:cNvPr id="6" name="Rectangle 134"/>
            <p:cNvSpPr>
              <a:spLocks noChangeAspect="1" noChangeArrowheads="1"/>
            </p:cNvSpPr>
            <p:nvPr/>
          </p:nvSpPr>
          <p:spPr bwMode="auto">
            <a:xfrm>
              <a:off x="912" y="1632"/>
              <a:ext cx="705" cy="15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" name="Line 135"/>
            <p:cNvSpPr>
              <a:spLocks noChangeAspect="1" noChangeShapeType="1"/>
            </p:cNvSpPr>
            <p:nvPr/>
          </p:nvSpPr>
          <p:spPr bwMode="auto">
            <a:xfrm flipV="1">
              <a:off x="912" y="1632"/>
              <a:ext cx="705" cy="1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8" name="Line 136"/>
          <p:cNvSpPr>
            <a:spLocks noChangeShapeType="1"/>
          </p:cNvSpPr>
          <p:nvPr/>
        </p:nvSpPr>
        <p:spPr bwMode="auto">
          <a:xfrm flipV="1">
            <a:off x="2139528" y="2747813"/>
            <a:ext cx="914400" cy="1746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9" name="Group 137"/>
          <p:cNvGrpSpPr>
            <a:grpSpLocks noChangeAspect="1"/>
          </p:cNvGrpSpPr>
          <p:nvPr/>
        </p:nvGrpSpPr>
        <p:grpSpPr bwMode="auto">
          <a:xfrm>
            <a:off x="2152228" y="2720826"/>
            <a:ext cx="952500" cy="204787"/>
            <a:chOff x="912" y="1632"/>
            <a:chExt cx="705" cy="152"/>
          </a:xfrm>
        </p:grpSpPr>
        <p:sp>
          <p:nvSpPr>
            <p:cNvPr id="10" name="Rectangle 138"/>
            <p:cNvSpPr>
              <a:spLocks noChangeAspect="1" noChangeArrowheads="1"/>
            </p:cNvSpPr>
            <p:nvPr/>
          </p:nvSpPr>
          <p:spPr bwMode="auto">
            <a:xfrm>
              <a:off x="912" y="1632"/>
              <a:ext cx="705" cy="152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" name="Line 139"/>
            <p:cNvSpPr>
              <a:spLocks noChangeAspect="1" noChangeShapeType="1"/>
            </p:cNvSpPr>
            <p:nvPr/>
          </p:nvSpPr>
          <p:spPr bwMode="auto">
            <a:xfrm flipV="1">
              <a:off x="912" y="1632"/>
              <a:ext cx="705" cy="1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2" name="Group 140"/>
          <p:cNvGrpSpPr>
            <a:grpSpLocks/>
          </p:cNvGrpSpPr>
          <p:nvPr/>
        </p:nvGrpSpPr>
        <p:grpSpPr bwMode="auto">
          <a:xfrm>
            <a:off x="2334791" y="3441551"/>
            <a:ext cx="579437" cy="1331912"/>
            <a:chOff x="1355" y="1931"/>
            <a:chExt cx="365" cy="839"/>
          </a:xfrm>
        </p:grpSpPr>
        <p:sp>
          <p:nvSpPr>
            <p:cNvPr id="13" name="Rectangle 141"/>
            <p:cNvSpPr>
              <a:spLocks noChangeArrowheads="1"/>
            </p:cNvSpPr>
            <p:nvPr/>
          </p:nvSpPr>
          <p:spPr bwMode="auto">
            <a:xfrm>
              <a:off x="1355" y="1931"/>
              <a:ext cx="365" cy="686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4" name="AutoShape 142"/>
            <p:cNvSpPr>
              <a:spLocks noChangeArrowheads="1"/>
            </p:cNvSpPr>
            <p:nvPr/>
          </p:nvSpPr>
          <p:spPr bwMode="auto">
            <a:xfrm rot="10800000" flipH="1">
              <a:off x="1364" y="2600"/>
              <a:ext cx="356" cy="170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15" name="Text Box 145"/>
          <p:cNvSpPr txBox="1">
            <a:spLocks noChangeAspect="1" noChangeArrowheads="1"/>
          </p:cNvSpPr>
          <p:nvPr/>
        </p:nvSpPr>
        <p:spPr bwMode="auto">
          <a:xfrm>
            <a:off x="6622628" y="1969938"/>
            <a:ext cx="820738" cy="4667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400">
                <a:solidFill>
                  <a:schemeClr val="bg1"/>
                </a:solidFill>
                <a:latin typeface="Times New Roman" pitchFamily="18" charset="0"/>
              </a:rPr>
              <a:t>PMT</a:t>
            </a:r>
          </a:p>
        </p:txBody>
      </p:sp>
      <p:sp>
        <p:nvSpPr>
          <p:cNvPr id="16" name="Rectangle 67"/>
          <p:cNvSpPr>
            <a:spLocks noChangeAspect="1" noChangeArrowheads="1"/>
          </p:cNvSpPr>
          <p:nvPr/>
        </p:nvSpPr>
        <p:spPr bwMode="auto">
          <a:xfrm>
            <a:off x="6552778" y="1776263"/>
            <a:ext cx="971550" cy="9064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7" name="Group 81"/>
          <p:cNvGrpSpPr>
            <a:grpSpLocks noChangeAspect="1"/>
          </p:cNvGrpSpPr>
          <p:nvPr/>
        </p:nvGrpSpPr>
        <p:grpSpPr bwMode="auto">
          <a:xfrm>
            <a:off x="2472903" y="1517501"/>
            <a:ext cx="323850" cy="3495675"/>
            <a:chOff x="1152" y="768"/>
            <a:chExt cx="240" cy="2592"/>
          </a:xfrm>
        </p:grpSpPr>
        <p:grpSp>
          <p:nvGrpSpPr>
            <p:cNvPr id="18" name="Group 82"/>
            <p:cNvGrpSpPr>
              <a:grpSpLocks noChangeAspect="1"/>
            </p:cNvGrpSpPr>
            <p:nvPr/>
          </p:nvGrpSpPr>
          <p:grpSpPr bwMode="auto">
            <a:xfrm>
              <a:off x="1152" y="768"/>
              <a:ext cx="240" cy="2448"/>
              <a:chOff x="1824" y="816"/>
              <a:chExt cx="240" cy="2448"/>
            </a:xfrm>
          </p:grpSpPr>
          <p:grpSp>
            <p:nvGrpSpPr>
              <p:cNvPr id="20" name="Group 83"/>
              <p:cNvGrpSpPr>
                <a:grpSpLocks noChangeAspect="1"/>
              </p:cNvGrpSpPr>
              <p:nvPr/>
            </p:nvGrpSpPr>
            <p:grpSpPr bwMode="auto">
              <a:xfrm>
                <a:off x="1824" y="2448"/>
                <a:ext cx="240" cy="816"/>
                <a:chOff x="1152" y="720"/>
                <a:chExt cx="240" cy="2496"/>
              </a:xfrm>
            </p:grpSpPr>
            <p:sp>
              <p:nvSpPr>
                <p:cNvPr id="22" name="AutoShape 84"/>
                <p:cNvSpPr>
                  <a:spLocks noChangeAspect="1" noChangeArrowheads="1"/>
                </p:cNvSpPr>
                <p:nvPr/>
              </p:nvSpPr>
              <p:spPr bwMode="auto">
                <a:xfrm rot="5400000">
                  <a:off x="24" y="1848"/>
                  <a:ext cx="2496" cy="240"/>
                </a:xfrm>
                <a:prstGeom prst="homePlate">
                  <a:avLst>
                    <a:gd name="adj" fmla="val 260000"/>
                  </a:avLst>
                </a:prstGeom>
                <a:solidFill>
                  <a:srgbClr val="99FF99">
                    <a:alpha val="50195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FF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23" name="Line 85"/>
                <p:cNvSpPr>
                  <a:spLocks noChangeAspect="1" noChangeShapeType="1"/>
                </p:cNvSpPr>
                <p:nvPr/>
              </p:nvSpPr>
              <p:spPr bwMode="auto">
                <a:xfrm>
                  <a:off x="1152" y="1008"/>
                  <a:ext cx="0" cy="576"/>
                </a:xfrm>
                <a:prstGeom prst="line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FF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21" name="Rectangle 86"/>
              <p:cNvSpPr>
                <a:spLocks noChangeAspect="1" noChangeArrowheads="1"/>
              </p:cNvSpPr>
              <p:nvPr/>
            </p:nvSpPr>
            <p:spPr bwMode="auto">
              <a:xfrm>
                <a:off x="1824" y="816"/>
                <a:ext cx="240" cy="1632"/>
              </a:xfrm>
              <a:prstGeom prst="rect">
                <a:avLst/>
              </a:prstGeom>
              <a:solidFill>
                <a:srgbClr val="99FF99">
                  <a:alpha val="50195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FF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9" name="AutoShape 87"/>
            <p:cNvSpPr>
              <a:spLocks noChangeAspect="1" noChangeArrowheads="1"/>
            </p:cNvSpPr>
            <p:nvPr/>
          </p:nvSpPr>
          <p:spPr bwMode="auto">
            <a:xfrm>
              <a:off x="1152" y="3216"/>
              <a:ext cx="240" cy="144"/>
            </a:xfrm>
            <a:prstGeom prst="flowChartExtract">
              <a:avLst/>
            </a:prstGeom>
            <a:solidFill>
              <a:srgbClr val="99FF99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4" name="Group 88"/>
          <p:cNvGrpSpPr>
            <a:grpSpLocks noChangeAspect="1"/>
          </p:cNvGrpSpPr>
          <p:nvPr/>
        </p:nvGrpSpPr>
        <p:grpSpPr bwMode="auto">
          <a:xfrm>
            <a:off x="2472903" y="2100113"/>
            <a:ext cx="323850" cy="2589213"/>
            <a:chOff x="1152" y="1200"/>
            <a:chExt cx="240" cy="2016"/>
          </a:xfrm>
        </p:grpSpPr>
        <p:sp>
          <p:nvSpPr>
            <p:cNvPr id="25" name="AutoShape 89"/>
            <p:cNvSpPr>
              <a:spLocks noChangeAspect="1" noChangeArrowheads="1"/>
            </p:cNvSpPr>
            <p:nvPr/>
          </p:nvSpPr>
          <p:spPr bwMode="auto">
            <a:xfrm rot="5400000">
              <a:off x="384" y="2208"/>
              <a:ext cx="1776" cy="240"/>
            </a:xfrm>
            <a:prstGeom prst="homePlate">
              <a:avLst>
                <a:gd name="adj" fmla="val 185000"/>
              </a:avLst>
            </a:prstGeom>
            <a:solidFill>
              <a:srgbClr val="FF5050">
                <a:alpha val="50195"/>
              </a:srgbClr>
            </a:solidFill>
            <a:ln w="9525">
              <a:solidFill>
                <a:srgbClr val="FF5050">
                  <a:alpha val="50195"/>
                </a:srgb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" name="AutoShape 90"/>
            <p:cNvSpPr>
              <a:spLocks noChangeAspect="1" noChangeArrowheads="1"/>
            </p:cNvSpPr>
            <p:nvPr/>
          </p:nvSpPr>
          <p:spPr bwMode="auto">
            <a:xfrm rot="-5400000">
              <a:off x="1152" y="1200"/>
              <a:ext cx="240" cy="240"/>
            </a:xfrm>
            <a:prstGeom prst="rtTriangle">
              <a:avLst/>
            </a:prstGeom>
            <a:solidFill>
              <a:srgbClr val="FF5050">
                <a:alpha val="50195"/>
              </a:srgbClr>
            </a:solidFill>
            <a:ln w="9525">
              <a:solidFill>
                <a:srgbClr val="FF5050">
                  <a:alpha val="50195"/>
                </a:srgb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7" name="Group 91"/>
          <p:cNvGrpSpPr>
            <a:grpSpLocks noChangeAspect="1"/>
          </p:cNvGrpSpPr>
          <p:nvPr/>
        </p:nvGrpSpPr>
        <p:grpSpPr bwMode="auto">
          <a:xfrm>
            <a:off x="2796753" y="2100113"/>
            <a:ext cx="3756025" cy="355600"/>
            <a:chOff x="1392" y="1200"/>
            <a:chExt cx="2784" cy="264"/>
          </a:xfrm>
        </p:grpSpPr>
        <p:sp>
          <p:nvSpPr>
            <p:cNvPr id="28" name="Rectangle 92"/>
            <p:cNvSpPr>
              <a:spLocks noChangeAspect="1" noChangeArrowheads="1"/>
            </p:cNvSpPr>
            <p:nvPr/>
          </p:nvSpPr>
          <p:spPr bwMode="auto">
            <a:xfrm>
              <a:off x="1392" y="1200"/>
              <a:ext cx="672" cy="264"/>
            </a:xfrm>
            <a:prstGeom prst="rect">
              <a:avLst/>
            </a:prstGeom>
            <a:solidFill>
              <a:srgbClr val="FF5050">
                <a:alpha val="50195"/>
              </a:srgbClr>
            </a:solidFill>
            <a:ln w="9525">
              <a:solidFill>
                <a:srgbClr val="FF5050">
                  <a:alpha val="50195"/>
                </a:srgbClr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29" name="Group 93"/>
            <p:cNvGrpSpPr>
              <a:grpSpLocks noChangeAspect="1"/>
            </p:cNvGrpSpPr>
            <p:nvPr/>
          </p:nvGrpSpPr>
          <p:grpSpPr bwMode="auto">
            <a:xfrm>
              <a:off x="2064" y="1200"/>
              <a:ext cx="2112" cy="264"/>
              <a:chOff x="2064" y="1200"/>
              <a:chExt cx="2112" cy="264"/>
            </a:xfrm>
          </p:grpSpPr>
          <p:sp>
            <p:nvSpPr>
              <p:cNvPr id="30" name="AutoShape 94"/>
              <p:cNvSpPr>
                <a:spLocks noChangeAspect="1" noChangeArrowheads="1"/>
              </p:cNvSpPr>
              <p:nvPr/>
            </p:nvSpPr>
            <p:spPr bwMode="auto">
              <a:xfrm rot="-5400000">
                <a:off x="2580" y="684"/>
                <a:ext cx="264" cy="1296"/>
              </a:xfrm>
              <a:custGeom>
                <a:avLst/>
                <a:gdLst>
                  <a:gd name="T0" fmla="*/ 3 w 21600"/>
                  <a:gd name="T1" fmla="*/ 39 h 21600"/>
                  <a:gd name="T2" fmla="*/ 2 w 21600"/>
                  <a:gd name="T3" fmla="*/ 78 h 21600"/>
                  <a:gd name="T4" fmla="*/ 0 w 21600"/>
                  <a:gd name="T5" fmla="*/ 39 h 21600"/>
                  <a:gd name="T6" fmla="*/ 2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500 h 21600"/>
                  <a:gd name="T14" fmla="*/ 17100 w 21600"/>
                  <a:gd name="T15" fmla="*/ 171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5050">
                  <a:alpha val="50195"/>
                </a:srgbClr>
              </a:solidFill>
              <a:ln w="9525">
                <a:solidFill>
                  <a:srgbClr val="FF5050">
                    <a:alpha val="50195"/>
                  </a:srgb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1" name="AutoShape 95"/>
              <p:cNvSpPr>
                <a:spLocks noChangeAspect="1" noChangeArrowheads="1"/>
              </p:cNvSpPr>
              <p:nvPr/>
            </p:nvSpPr>
            <p:spPr bwMode="auto">
              <a:xfrm rot="5400000">
                <a:off x="3552" y="1104"/>
                <a:ext cx="48" cy="432"/>
              </a:xfrm>
              <a:prstGeom prst="triangle">
                <a:avLst>
                  <a:gd name="adj" fmla="val 50000"/>
                </a:avLst>
              </a:prstGeom>
              <a:solidFill>
                <a:srgbClr val="FF5050">
                  <a:alpha val="50195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" name="AutoShape 96"/>
              <p:cNvSpPr>
                <a:spLocks noChangeAspect="1" noChangeArrowheads="1"/>
              </p:cNvSpPr>
              <p:nvPr/>
            </p:nvSpPr>
            <p:spPr bwMode="auto">
              <a:xfrm rot="16200000" flipH="1">
                <a:off x="3960" y="1128"/>
                <a:ext cx="48" cy="384"/>
              </a:xfrm>
              <a:prstGeom prst="triangle">
                <a:avLst>
                  <a:gd name="adj" fmla="val 50000"/>
                </a:avLst>
              </a:prstGeom>
              <a:solidFill>
                <a:srgbClr val="FF5050">
                  <a:alpha val="50195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33" name="Group 97"/>
          <p:cNvGrpSpPr>
            <a:grpSpLocks noChangeAspect="1"/>
          </p:cNvGrpSpPr>
          <p:nvPr/>
        </p:nvGrpSpPr>
        <p:grpSpPr bwMode="auto">
          <a:xfrm>
            <a:off x="5322466" y="1969938"/>
            <a:ext cx="130175" cy="582613"/>
            <a:chOff x="3264" y="1104"/>
            <a:chExt cx="96" cy="432"/>
          </a:xfrm>
        </p:grpSpPr>
        <p:grpSp>
          <p:nvGrpSpPr>
            <p:cNvPr id="34" name="Group 98"/>
            <p:cNvGrpSpPr>
              <a:grpSpLocks noChangeAspect="1"/>
            </p:cNvGrpSpPr>
            <p:nvPr/>
          </p:nvGrpSpPr>
          <p:grpSpPr bwMode="auto">
            <a:xfrm>
              <a:off x="3264" y="1104"/>
              <a:ext cx="96" cy="192"/>
              <a:chOff x="3264" y="1104"/>
              <a:chExt cx="96" cy="192"/>
            </a:xfrm>
          </p:grpSpPr>
          <p:grpSp>
            <p:nvGrpSpPr>
              <p:cNvPr id="46" name="Group 99"/>
              <p:cNvGrpSpPr>
                <a:grpSpLocks noChangeAspect="1"/>
              </p:cNvGrpSpPr>
              <p:nvPr/>
            </p:nvGrpSpPr>
            <p:grpSpPr bwMode="auto">
              <a:xfrm>
                <a:off x="3264" y="1104"/>
                <a:ext cx="96" cy="192"/>
                <a:chOff x="3264" y="1104"/>
                <a:chExt cx="96" cy="192"/>
              </a:xfrm>
            </p:grpSpPr>
            <p:sp>
              <p:nvSpPr>
                <p:cNvPr id="52" name="Line 100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104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3" name="Line 101"/>
                <p:cNvSpPr>
                  <a:spLocks noChangeAspect="1" noChangeShapeType="1"/>
                </p:cNvSpPr>
                <p:nvPr/>
              </p:nvSpPr>
              <p:spPr bwMode="auto">
                <a:xfrm>
                  <a:off x="3360" y="1104"/>
                  <a:ext cx="0" cy="19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4" name="Line 102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104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55" name="Line 103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248"/>
                  <a:ext cx="96" cy="4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47" name="Rectangle 104"/>
              <p:cNvSpPr>
                <a:spLocks noChangeAspect="1" noChangeArrowheads="1"/>
              </p:cNvSpPr>
              <p:nvPr/>
            </p:nvSpPr>
            <p:spPr bwMode="auto">
              <a:xfrm>
                <a:off x="3264" y="1200"/>
                <a:ext cx="96" cy="4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8" name="AutoShape 105"/>
              <p:cNvSpPr>
                <a:spLocks noChangeAspect="1" noChangeArrowheads="1"/>
              </p:cNvSpPr>
              <p:nvPr/>
            </p:nvSpPr>
            <p:spPr bwMode="auto">
              <a:xfrm flipH="1" flipV="1">
                <a:off x="3264" y="1248"/>
                <a:ext cx="96" cy="48"/>
              </a:xfrm>
              <a:prstGeom prst="rtTriangle">
                <a:avLst/>
              </a:prstGeom>
              <a:solidFill>
                <a:srgbClr val="FFFFFF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9" name="Line 106"/>
              <p:cNvSpPr>
                <a:spLocks noChangeAspect="1" noChangeShapeType="1"/>
              </p:cNvSpPr>
              <p:nvPr/>
            </p:nvSpPr>
            <p:spPr bwMode="auto">
              <a:xfrm>
                <a:off x="3264" y="1152"/>
                <a:ext cx="0" cy="9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0" name="Line 107"/>
              <p:cNvSpPr>
                <a:spLocks noChangeAspect="1" noChangeShapeType="1"/>
              </p:cNvSpPr>
              <p:nvPr/>
            </p:nvSpPr>
            <p:spPr bwMode="auto">
              <a:xfrm>
                <a:off x="3360" y="1152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" name="Line 108"/>
              <p:cNvSpPr>
                <a:spLocks noChangeAspect="1" noChangeShapeType="1"/>
              </p:cNvSpPr>
              <p:nvPr/>
            </p:nvSpPr>
            <p:spPr bwMode="auto">
              <a:xfrm>
                <a:off x="3264" y="1248"/>
                <a:ext cx="96" cy="4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35" name="Group 109"/>
            <p:cNvGrpSpPr>
              <a:grpSpLocks noChangeAspect="1"/>
            </p:cNvGrpSpPr>
            <p:nvPr/>
          </p:nvGrpSpPr>
          <p:grpSpPr bwMode="auto">
            <a:xfrm>
              <a:off x="3264" y="1344"/>
              <a:ext cx="96" cy="192"/>
              <a:chOff x="3264" y="1344"/>
              <a:chExt cx="96" cy="192"/>
            </a:xfrm>
          </p:grpSpPr>
          <p:grpSp>
            <p:nvGrpSpPr>
              <p:cNvPr id="36" name="Group 110"/>
              <p:cNvGrpSpPr>
                <a:grpSpLocks noChangeAspect="1"/>
              </p:cNvGrpSpPr>
              <p:nvPr/>
            </p:nvGrpSpPr>
            <p:grpSpPr bwMode="auto">
              <a:xfrm flipV="1">
                <a:off x="3264" y="1344"/>
                <a:ext cx="96" cy="192"/>
                <a:chOff x="3264" y="1104"/>
                <a:chExt cx="96" cy="192"/>
              </a:xfrm>
            </p:grpSpPr>
            <p:sp>
              <p:nvSpPr>
                <p:cNvPr id="42" name="Line 111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104"/>
                  <a:ext cx="96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3" name="Line 112"/>
                <p:cNvSpPr>
                  <a:spLocks noChangeAspect="1" noChangeShapeType="1"/>
                </p:cNvSpPr>
                <p:nvPr/>
              </p:nvSpPr>
              <p:spPr bwMode="auto">
                <a:xfrm>
                  <a:off x="3360" y="1104"/>
                  <a:ext cx="0" cy="19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4" name="Line 113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104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5" name="Line 114"/>
                <p:cNvSpPr>
                  <a:spLocks noChangeAspect="1" noChangeShapeType="1"/>
                </p:cNvSpPr>
                <p:nvPr/>
              </p:nvSpPr>
              <p:spPr bwMode="auto">
                <a:xfrm>
                  <a:off x="3264" y="1248"/>
                  <a:ext cx="96" cy="4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37" name="Rectangle 115"/>
              <p:cNvSpPr>
                <a:spLocks noChangeAspect="1" noChangeArrowheads="1"/>
              </p:cNvSpPr>
              <p:nvPr/>
            </p:nvSpPr>
            <p:spPr bwMode="auto">
              <a:xfrm flipV="1">
                <a:off x="3264" y="1392"/>
                <a:ext cx="96" cy="96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8" name="AutoShape 116"/>
              <p:cNvSpPr>
                <a:spLocks noChangeAspect="1" noChangeArrowheads="1"/>
              </p:cNvSpPr>
              <p:nvPr/>
            </p:nvSpPr>
            <p:spPr bwMode="auto">
              <a:xfrm flipH="1">
                <a:off x="3264" y="1344"/>
                <a:ext cx="96" cy="48"/>
              </a:xfrm>
              <a:prstGeom prst="rtTriangle">
                <a:avLst/>
              </a:prstGeom>
              <a:solidFill>
                <a:srgbClr val="FFFFFF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9" name="Line 117"/>
              <p:cNvSpPr>
                <a:spLocks noChangeAspect="1" noChangeShapeType="1"/>
              </p:cNvSpPr>
              <p:nvPr/>
            </p:nvSpPr>
            <p:spPr bwMode="auto">
              <a:xfrm flipV="1">
                <a:off x="3264" y="1392"/>
                <a:ext cx="0" cy="9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0" name="Line 118"/>
              <p:cNvSpPr>
                <a:spLocks noChangeAspect="1" noChangeShapeType="1"/>
              </p:cNvSpPr>
              <p:nvPr/>
            </p:nvSpPr>
            <p:spPr bwMode="auto">
              <a:xfrm flipV="1">
                <a:off x="3360" y="1344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" name="Line 119"/>
              <p:cNvSpPr>
                <a:spLocks noChangeAspect="1" noChangeShapeType="1"/>
              </p:cNvSpPr>
              <p:nvPr/>
            </p:nvSpPr>
            <p:spPr bwMode="auto">
              <a:xfrm flipV="1">
                <a:off x="3264" y="1344"/>
                <a:ext cx="96" cy="4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56" name="Line 127"/>
          <p:cNvSpPr>
            <a:spLocks noChangeAspect="1" noChangeShapeType="1"/>
          </p:cNvSpPr>
          <p:nvPr/>
        </p:nvSpPr>
        <p:spPr bwMode="auto">
          <a:xfrm>
            <a:off x="1817266" y="5013176"/>
            <a:ext cx="168433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cxnSp>
        <p:nvCxnSpPr>
          <p:cNvPr id="57" name="AutoShape 128"/>
          <p:cNvCxnSpPr>
            <a:cxnSpLocks noChangeAspect="1" noChangeShapeType="1"/>
          </p:cNvCxnSpPr>
          <p:nvPr/>
        </p:nvCxnSpPr>
        <p:spPr bwMode="auto">
          <a:xfrm>
            <a:off x="2623716" y="4671863"/>
            <a:ext cx="877887" cy="341313"/>
          </a:xfrm>
          <a:prstGeom prst="curvedConnector3">
            <a:avLst>
              <a:gd name="adj1" fmla="val 50000"/>
            </a:avLst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AutoShape 129"/>
          <p:cNvCxnSpPr>
            <a:cxnSpLocks noChangeAspect="1" noChangeShapeType="1"/>
          </p:cNvCxnSpPr>
          <p:nvPr/>
        </p:nvCxnSpPr>
        <p:spPr bwMode="auto">
          <a:xfrm rot="10800000" flipV="1">
            <a:off x="1817266" y="4671863"/>
            <a:ext cx="806450" cy="341313"/>
          </a:xfrm>
          <a:prstGeom prst="curvedConnector3">
            <a:avLst>
              <a:gd name="adj1" fmla="val 50000"/>
            </a:avLst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9" name="Oval 130"/>
          <p:cNvSpPr>
            <a:spLocks noChangeAspect="1" noChangeArrowheads="1"/>
          </p:cNvSpPr>
          <p:nvPr/>
        </p:nvSpPr>
        <p:spPr bwMode="auto">
          <a:xfrm>
            <a:off x="2476078" y="4740126"/>
            <a:ext cx="292100" cy="273050"/>
          </a:xfrm>
          <a:prstGeom prst="ellips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0" name="Line 131"/>
          <p:cNvSpPr>
            <a:spLocks noChangeAspect="1" noChangeShapeType="1"/>
          </p:cNvSpPr>
          <p:nvPr/>
        </p:nvSpPr>
        <p:spPr bwMode="auto">
          <a:xfrm>
            <a:off x="2037928" y="4808388"/>
            <a:ext cx="116998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" name="Line 132"/>
          <p:cNvSpPr>
            <a:spLocks noChangeAspect="1" noChangeShapeType="1"/>
          </p:cNvSpPr>
          <p:nvPr/>
        </p:nvSpPr>
        <p:spPr bwMode="auto">
          <a:xfrm>
            <a:off x="2037928" y="4671863"/>
            <a:ext cx="116998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2" name="Line 146"/>
          <p:cNvSpPr>
            <a:spLocks noChangeShapeType="1"/>
          </p:cNvSpPr>
          <p:nvPr/>
        </p:nvSpPr>
        <p:spPr bwMode="auto">
          <a:xfrm flipH="1">
            <a:off x="2393528" y="2004863"/>
            <a:ext cx="484188" cy="484188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3" name="Oval 150"/>
          <p:cNvSpPr>
            <a:spLocks noChangeArrowheads="1"/>
          </p:cNvSpPr>
          <p:nvPr/>
        </p:nvSpPr>
        <p:spPr bwMode="auto">
          <a:xfrm>
            <a:off x="3488903" y="1800076"/>
            <a:ext cx="284163" cy="1014412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50000">
                <a:schemeClr val="bg1">
                  <a:gamma/>
                  <a:shade val="46275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9525">
            <a:solidFill>
              <a:srgbClr val="96969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4" name="TextBox 63"/>
          <p:cNvSpPr txBox="1"/>
          <p:nvPr/>
        </p:nvSpPr>
        <p:spPr>
          <a:xfrm>
            <a:off x="3561483" y="404664"/>
            <a:ext cx="20906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Pin Hole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448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Picture 8" descr="0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21" y="1628800"/>
            <a:ext cx="3989387" cy="35528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Maggot7MaxProj_00"/>
          <p:cNvPicPr>
            <a:picLocks noChangeAspect="1" noChangeArrowheads="1"/>
          </p:cNvPicPr>
          <p:nvPr/>
        </p:nvPicPr>
        <p:blipFill>
          <a:blip r:embed="rId3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69" t="9251" r="3284" b="9888"/>
          <a:stretch>
            <a:fillRect/>
          </a:stretch>
        </p:blipFill>
        <p:spPr bwMode="auto">
          <a:xfrm>
            <a:off x="4716090" y="1617759"/>
            <a:ext cx="3816350" cy="3541712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448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光谱图像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Picture 7" descr="12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412776"/>
            <a:ext cx="5599112" cy="4056062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52"/>
          <p:cNvGrpSpPr>
            <a:grpSpLocks/>
          </p:cNvGrpSpPr>
          <p:nvPr/>
        </p:nvGrpSpPr>
        <p:grpSpPr bwMode="auto">
          <a:xfrm>
            <a:off x="725488" y="4013101"/>
            <a:ext cx="3092450" cy="450850"/>
            <a:chOff x="457" y="2761"/>
            <a:chExt cx="1948" cy="284"/>
          </a:xfrm>
        </p:grpSpPr>
        <p:sp>
          <p:nvSpPr>
            <p:cNvPr id="8" name="Line 47"/>
            <p:cNvSpPr>
              <a:spLocks noChangeShapeType="1"/>
            </p:cNvSpPr>
            <p:nvPr/>
          </p:nvSpPr>
          <p:spPr bwMode="auto">
            <a:xfrm flipH="1">
              <a:off x="2185" y="2871"/>
              <a:ext cx="220" cy="174"/>
            </a:xfrm>
            <a:prstGeom prst="line">
              <a:avLst/>
            </a:prstGeom>
            <a:noFill/>
            <a:ln w="76200">
              <a:solidFill>
                <a:schemeClr val="bg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48"/>
            <p:cNvSpPr>
              <a:spLocks noChangeShapeType="1"/>
            </p:cNvSpPr>
            <p:nvPr/>
          </p:nvSpPr>
          <p:spPr bwMode="auto">
            <a:xfrm>
              <a:off x="457" y="2761"/>
              <a:ext cx="128" cy="247"/>
            </a:xfrm>
            <a:prstGeom prst="line">
              <a:avLst/>
            </a:prstGeom>
            <a:noFill/>
            <a:ln w="76200">
              <a:solidFill>
                <a:schemeClr val="bg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Group 51"/>
          <p:cNvGrpSpPr>
            <a:grpSpLocks/>
          </p:cNvGrpSpPr>
          <p:nvPr/>
        </p:nvGrpSpPr>
        <p:grpSpPr bwMode="auto">
          <a:xfrm>
            <a:off x="1935163" y="1711226"/>
            <a:ext cx="7181850" cy="4149725"/>
            <a:chOff x="976" y="1311"/>
            <a:chExt cx="4524" cy="2614"/>
          </a:xfrm>
        </p:grpSpPr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1596" y="3507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2" name="Group 11"/>
            <p:cNvGrpSpPr>
              <a:grpSpLocks/>
            </p:cNvGrpSpPr>
            <p:nvPr/>
          </p:nvGrpSpPr>
          <p:grpSpPr bwMode="auto">
            <a:xfrm>
              <a:off x="1319" y="1408"/>
              <a:ext cx="3888" cy="2167"/>
              <a:chOff x="923" y="1345"/>
              <a:chExt cx="3888" cy="2167"/>
            </a:xfrm>
          </p:grpSpPr>
          <p:sp>
            <p:nvSpPr>
              <p:cNvPr id="21" name="Freeform 12"/>
              <p:cNvSpPr>
                <a:spLocks/>
              </p:cNvSpPr>
              <p:nvPr/>
            </p:nvSpPr>
            <p:spPr bwMode="auto">
              <a:xfrm>
                <a:off x="932" y="3429"/>
                <a:ext cx="3879" cy="26"/>
              </a:xfrm>
              <a:custGeom>
                <a:avLst/>
                <a:gdLst>
                  <a:gd name="T0" fmla="*/ 0 w 19395"/>
                  <a:gd name="T1" fmla="*/ 1 h 129"/>
                  <a:gd name="T2" fmla="*/ 776 w 19395"/>
                  <a:gd name="T3" fmla="*/ 0 h 129"/>
                  <a:gd name="T4" fmla="*/ 776 w 19395"/>
                  <a:gd name="T5" fmla="*/ 4 h 129"/>
                  <a:gd name="T6" fmla="*/ 0 w 19395"/>
                  <a:gd name="T7" fmla="*/ 5 h 129"/>
                  <a:gd name="T8" fmla="*/ 0 w 19395"/>
                  <a:gd name="T9" fmla="*/ 1 h 1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395" h="129">
                    <a:moveTo>
                      <a:pt x="0" y="35"/>
                    </a:moveTo>
                    <a:lnTo>
                      <a:pt x="19395" y="0"/>
                    </a:lnTo>
                    <a:lnTo>
                      <a:pt x="19395" y="94"/>
                    </a:lnTo>
                    <a:lnTo>
                      <a:pt x="0" y="129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Rectangle 13"/>
              <p:cNvSpPr>
                <a:spLocks noChangeArrowheads="1"/>
              </p:cNvSpPr>
              <p:nvPr/>
            </p:nvSpPr>
            <p:spPr bwMode="auto">
              <a:xfrm>
                <a:off x="1644" y="3444"/>
                <a:ext cx="19" cy="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Rectangle 14"/>
              <p:cNvSpPr>
                <a:spLocks noChangeArrowheads="1"/>
              </p:cNvSpPr>
              <p:nvPr/>
            </p:nvSpPr>
            <p:spPr bwMode="auto">
              <a:xfrm>
                <a:off x="1856" y="3444"/>
                <a:ext cx="19" cy="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" name="Rectangle 15"/>
              <p:cNvSpPr>
                <a:spLocks noChangeArrowheads="1"/>
              </p:cNvSpPr>
              <p:nvPr/>
            </p:nvSpPr>
            <p:spPr bwMode="auto">
              <a:xfrm>
                <a:off x="2095" y="3444"/>
                <a:ext cx="19" cy="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" name="Rectangle 16"/>
              <p:cNvSpPr>
                <a:spLocks noChangeArrowheads="1"/>
              </p:cNvSpPr>
              <p:nvPr/>
            </p:nvSpPr>
            <p:spPr bwMode="auto">
              <a:xfrm>
                <a:off x="2300" y="3444"/>
                <a:ext cx="19" cy="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" name="Rectangle 17"/>
              <p:cNvSpPr>
                <a:spLocks noChangeArrowheads="1"/>
              </p:cNvSpPr>
              <p:nvPr/>
            </p:nvSpPr>
            <p:spPr bwMode="auto">
              <a:xfrm>
                <a:off x="2539" y="3444"/>
                <a:ext cx="19" cy="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" name="Rectangle 18"/>
              <p:cNvSpPr>
                <a:spLocks noChangeArrowheads="1"/>
              </p:cNvSpPr>
              <p:nvPr/>
            </p:nvSpPr>
            <p:spPr bwMode="auto">
              <a:xfrm>
                <a:off x="2743" y="3444"/>
                <a:ext cx="19" cy="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" name="Rectangle 19"/>
              <p:cNvSpPr>
                <a:spLocks noChangeArrowheads="1"/>
              </p:cNvSpPr>
              <p:nvPr/>
            </p:nvSpPr>
            <p:spPr bwMode="auto">
              <a:xfrm>
                <a:off x="2982" y="3444"/>
                <a:ext cx="19" cy="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" name="Rectangle 20"/>
              <p:cNvSpPr>
                <a:spLocks noChangeArrowheads="1"/>
              </p:cNvSpPr>
              <p:nvPr/>
            </p:nvSpPr>
            <p:spPr bwMode="auto">
              <a:xfrm>
                <a:off x="3200" y="3444"/>
                <a:ext cx="19" cy="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" name="Rectangle 21"/>
              <p:cNvSpPr>
                <a:spLocks noChangeArrowheads="1"/>
              </p:cNvSpPr>
              <p:nvPr/>
            </p:nvSpPr>
            <p:spPr bwMode="auto">
              <a:xfrm>
                <a:off x="3426" y="3444"/>
                <a:ext cx="19" cy="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" name="Rectangle 22"/>
              <p:cNvSpPr>
                <a:spLocks noChangeArrowheads="1"/>
              </p:cNvSpPr>
              <p:nvPr/>
            </p:nvSpPr>
            <p:spPr bwMode="auto">
              <a:xfrm>
                <a:off x="3664" y="3444"/>
                <a:ext cx="19" cy="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" name="Rectangle 23"/>
              <p:cNvSpPr>
                <a:spLocks noChangeArrowheads="1"/>
              </p:cNvSpPr>
              <p:nvPr/>
            </p:nvSpPr>
            <p:spPr bwMode="auto">
              <a:xfrm>
                <a:off x="3903" y="3444"/>
                <a:ext cx="19" cy="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Rectangle 24"/>
              <p:cNvSpPr>
                <a:spLocks noChangeArrowheads="1"/>
              </p:cNvSpPr>
              <p:nvPr/>
            </p:nvSpPr>
            <p:spPr bwMode="auto">
              <a:xfrm>
                <a:off x="4108" y="3444"/>
                <a:ext cx="19" cy="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4" name="Rectangle 25"/>
              <p:cNvSpPr>
                <a:spLocks noChangeArrowheads="1"/>
              </p:cNvSpPr>
              <p:nvPr/>
            </p:nvSpPr>
            <p:spPr bwMode="auto">
              <a:xfrm>
                <a:off x="4347" y="3444"/>
                <a:ext cx="19" cy="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5" name="Rectangle 26"/>
              <p:cNvSpPr>
                <a:spLocks noChangeArrowheads="1"/>
              </p:cNvSpPr>
              <p:nvPr/>
            </p:nvSpPr>
            <p:spPr bwMode="auto">
              <a:xfrm>
                <a:off x="4551" y="3444"/>
                <a:ext cx="19" cy="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Rectangle 27"/>
              <p:cNvSpPr>
                <a:spLocks noChangeArrowheads="1"/>
              </p:cNvSpPr>
              <p:nvPr/>
            </p:nvSpPr>
            <p:spPr bwMode="auto">
              <a:xfrm>
                <a:off x="4790" y="3444"/>
                <a:ext cx="19" cy="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Freeform 28"/>
              <p:cNvSpPr>
                <a:spLocks/>
              </p:cNvSpPr>
              <p:nvPr/>
            </p:nvSpPr>
            <p:spPr bwMode="auto">
              <a:xfrm>
                <a:off x="967" y="1350"/>
                <a:ext cx="34" cy="2155"/>
              </a:xfrm>
              <a:custGeom>
                <a:avLst/>
                <a:gdLst>
                  <a:gd name="T0" fmla="*/ 4 w 166"/>
                  <a:gd name="T1" fmla="*/ 0 h 10777"/>
                  <a:gd name="T2" fmla="*/ 7 w 166"/>
                  <a:gd name="T3" fmla="*/ 431 h 10777"/>
                  <a:gd name="T4" fmla="*/ 3 w 166"/>
                  <a:gd name="T5" fmla="*/ 431 h 10777"/>
                  <a:gd name="T6" fmla="*/ 0 w 166"/>
                  <a:gd name="T7" fmla="*/ 0 h 10777"/>
                  <a:gd name="T8" fmla="*/ 4 w 166"/>
                  <a:gd name="T9" fmla="*/ 0 h 1077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6" h="10777">
                    <a:moveTo>
                      <a:pt x="95" y="0"/>
                    </a:moveTo>
                    <a:lnTo>
                      <a:pt x="166" y="10777"/>
                    </a:lnTo>
                    <a:lnTo>
                      <a:pt x="70" y="10777"/>
                    </a:lnTo>
                    <a:lnTo>
                      <a:pt x="0" y="0"/>
                    </a:lnTo>
                    <a:lnTo>
                      <a:pt x="95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29"/>
              <p:cNvSpPr>
                <a:spLocks/>
              </p:cNvSpPr>
              <p:nvPr/>
            </p:nvSpPr>
            <p:spPr bwMode="auto">
              <a:xfrm>
                <a:off x="923" y="1345"/>
                <a:ext cx="54" cy="33"/>
              </a:xfrm>
              <a:custGeom>
                <a:avLst/>
                <a:gdLst>
                  <a:gd name="T0" fmla="*/ 1 w 177"/>
                  <a:gd name="T1" fmla="*/ 0 h 108"/>
                  <a:gd name="T2" fmla="*/ 16 w 177"/>
                  <a:gd name="T3" fmla="*/ 1 h 108"/>
                  <a:gd name="T4" fmla="*/ 16 w 177"/>
                  <a:gd name="T5" fmla="*/ 10 h 108"/>
                  <a:gd name="T6" fmla="*/ 0 w 177"/>
                  <a:gd name="T7" fmla="*/ 9 h 108"/>
                  <a:gd name="T8" fmla="*/ 1 w 177"/>
                  <a:gd name="T9" fmla="*/ 0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7" h="108">
                    <a:moveTo>
                      <a:pt x="8" y="0"/>
                    </a:moveTo>
                    <a:lnTo>
                      <a:pt x="177" y="13"/>
                    </a:lnTo>
                    <a:lnTo>
                      <a:pt x="169" y="108"/>
                    </a:lnTo>
                    <a:lnTo>
                      <a:pt x="0" y="95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" name="Freeform 31"/>
            <p:cNvSpPr>
              <a:spLocks/>
            </p:cNvSpPr>
            <p:nvPr/>
          </p:nvSpPr>
          <p:spPr bwMode="auto">
            <a:xfrm>
              <a:off x="2825" y="1449"/>
              <a:ext cx="1373" cy="2031"/>
            </a:xfrm>
            <a:custGeom>
              <a:avLst/>
              <a:gdLst>
                <a:gd name="T0" fmla="*/ 0 w 6867"/>
                <a:gd name="T1" fmla="*/ 403 h 10154"/>
                <a:gd name="T2" fmla="*/ 8 w 6867"/>
                <a:gd name="T3" fmla="*/ 384 h 10154"/>
                <a:gd name="T4" fmla="*/ 14 w 6867"/>
                <a:gd name="T5" fmla="*/ 363 h 10154"/>
                <a:gd name="T6" fmla="*/ 21 w 6867"/>
                <a:gd name="T7" fmla="*/ 338 h 10154"/>
                <a:gd name="T8" fmla="*/ 26 w 6867"/>
                <a:gd name="T9" fmla="*/ 311 h 10154"/>
                <a:gd name="T10" fmla="*/ 31 w 6867"/>
                <a:gd name="T11" fmla="*/ 283 h 10154"/>
                <a:gd name="T12" fmla="*/ 36 w 6867"/>
                <a:gd name="T13" fmla="*/ 253 h 10154"/>
                <a:gd name="T14" fmla="*/ 40 w 6867"/>
                <a:gd name="T15" fmla="*/ 223 h 10154"/>
                <a:gd name="T16" fmla="*/ 44 w 6867"/>
                <a:gd name="T17" fmla="*/ 193 h 10154"/>
                <a:gd name="T18" fmla="*/ 47 w 6867"/>
                <a:gd name="T19" fmla="*/ 163 h 10154"/>
                <a:gd name="T20" fmla="*/ 50 w 6867"/>
                <a:gd name="T21" fmla="*/ 133 h 10154"/>
                <a:gd name="T22" fmla="*/ 56 w 6867"/>
                <a:gd name="T23" fmla="*/ 79 h 10154"/>
                <a:gd name="T24" fmla="*/ 59 w 6867"/>
                <a:gd name="T25" fmla="*/ 55 h 10154"/>
                <a:gd name="T26" fmla="*/ 61 w 6867"/>
                <a:gd name="T27" fmla="*/ 34 h 10154"/>
                <a:gd name="T28" fmla="*/ 64 w 6867"/>
                <a:gd name="T29" fmla="*/ 16 h 10154"/>
                <a:gd name="T30" fmla="*/ 67 w 6867"/>
                <a:gd name="T31" fmla="*/ 2 h 10154"/>
                <a:gd name="T32" fmla="*/ 70 w 6867"/>
                <a:gd name="T33" fmla="*/ 0 h 10154"/>
                <a:gd name="T34" fmla="*/ 73 w 6867"/>
                <a:gd name="T35" fmla="*/ 3 h 10154"/>
                <a:gd name="T36" fmla="*/ 76 w 6867"/>
                <a:gd name="T37" fmla="*/ 9 h 10154"/>
                <a:gd name="T38" fmla="*/ 78 w 6867"/>
                <a:gd name="T39" fmla="*/ 19 h 10154"/>
                <a:gd name="T40" fmla="*/ 80 w 6867"/>
                <a:gd name="T41" fmla="*/ 32 h 10154"/>
                <a:gd name="T42" fmla="*/ 82 w 6867"/>
                <a:gd name="T43" fmla="*/ 48 h 10154"/>
                <a:gd name="T44" fmla="*/ 85 w 6867"/>
                <a:gd name="T45" fmla="*/ 85 h 10154"/>
                <a:gd name="T46" fmla="*/ 87 w 6867"/>
                <a:gd name="T47" fmla="*/ 106 h 10154"/>
                <a:gd name="T48" fmla="*/ 89 w 6867"/>
                <a:gd name="T49" fmla="*/ 127 h 10154"/>
                <a:gd name="T50" fmla="*/ 91 w 6867"/>
                <a:gd name="T51" fmla="*/ 149 h 10154"/>
                <a:gd name="T52" fmla="*/ 94 w 6867"/>
                <a:gd name="T53" fmla="*/ 170 h 10154"/>
                <a:gd name="T54" fmla="*/ 98 w 6867"/>
                <a:gd name="T55" fmla="*/ 190 h 10154"/>
                <a:gd name="T56" fmla="*/ 102 w 6867"/>
                <a:gd name="T57" fmla="*/ 210 h 10154"/>
                <a:gd name="T58" fmla="*/ 107 w 6867"/>
                <a:gd name="T59" fmla="*/ 227 h 10154"/>
                <a:gd name="T60" fmla="*/ 113 w 6867"/>
                <a:gd name="T61" fmla="*/ 242 h 10154"/>
                <a:gd name="T62" fmla="*/ 120 w 6867"/>
                <a:gd name="T63" fmla="*/ 258 h 10154"/>
                <a:gd name="T64" fmla="*/ 126 w 6867"/>
                <a:gd name="T65" fmla="*/ 272 h 10154"/>
                <a:gd name="T66" fmla="*/ 132 w 6867"/>
                <a:gd name="T67" fmla="*/ 285 h 10154"/>
                <a:gd name="T68" fmla="*/ 137 w 6867"/>
                <a:gd name="T69" fmla="*/ 298 h 10154"/>
                <a:gd name="T70" fmla="*/ 145 w 6867"/>
                <a:gd name="T71" fmla="*/ 320 h 10154"/>
                <a:gd name="T72" fmla="*/ 149 w 6867"/>
                <a:gd name="T73" fmla="*/ 329 h 10154"/>
                <a:gd name="T74" fmla="*/ 153 w 6867"/>
                <a:gd name="T75" fmla="*/ 339 h 10154"/>
                <a:gd name="T76" fmla="*/ 157 w 6867"/>
                <a:gd name="T77" fmla="*/ 347 h 10154"/>
                <a:gd name="T78" fmla="*/ 161 w 6867"/>
                <a:gd name="T79" fmla="*/ 355 h 10154"/>
                <a:gd name="T80" fmla="*/ 166 w 6867"/>
                <a:gd name="T81" fmla="*/ 362 h 10154"/>
                <a:gd name="T82" fmla="*/ 171 w 6867"/>
                <a:gd name="T83" fmla="*/ 369 h 10154"/>
                <a:gd name="T84" fmla="*/ 176 w 6867"/>
                <a:gd name="T85" fmla="*/ 376 h 10154"/>
                <a:gd name="T86" fmla="*/ 182 w 6867"/>
                <a:gd name="T87" fmla="*/ 382 h 10154"/>
                <a:gd name="T88" fmla="*/ 189 w 6867"/>
                <a:gd name="T89" fmla="*/ 388 h 10154"/>
                <a:gd name="T90" fmla="*/ 197 w 6867"/>
                <a:gd name="T91" fmla="*/ 393 h 10154"/>
                <a:gd name="T92" fmla="*/ 202 w 6867"/>
                <a:gd name="T93" fmla="*/ 395 h 10154"/>
                <a:gd name="T94" fmla="*/ 206 w 6867"/>
                <a:gd name="T95" fmla="*/ 397 h 10154"/>
                <a:gd name="T96" fmla="*/ 211 w 6867"/>
                <a:gd name="T97" fmla="*/ 399 h 10154"/>
                <a:gd name="T98" fmla="*/ 215 w 6867"/>
                <a:gd name="T99" fmla="*/ 400 h 10154"/>
                <a:gd name="T100" fmla="*/ 220 w 6867"/>
                <a:gd name="T101" fmla="*/ 402 h 10154"/>
                <a:gd name="T102" fmla="*/ 225 w 6867"/>
                <a:gd name="T103" fmla="*/ 403 h 10154"/>
                <a:gd name="T104" fmla="*/ 229 w 6867"/>
                <a:gd name="T105" fmla="*/ 404 h 10154"/>
                <a:gd name="T106" fmla="*/ 234 w 6867"/>
                <a:gd name="T107" fmla="*/ 404 h 10154"/>
                <a:gd name="T108" fmla="*/ 239 w 6867"/>
                <a:gd name="T109" fmla="*/ 405 h 10154"/>
                <a:gd name="T110" fmla="*/ 244 w 6867"/>
                <a:gd name="T111" fmla="*/ 406 h 10154"/>
                <a:gd name="T112" fmla="*/ 249 w 6867"/>
                <a:gd name="T113" fmla="*/ 406 h 10154"/>
                <a:gd name="T114" fmla="*/ 254 w 6867"/>
                <a:gd name="T115" fmla="*/ 406 h 10154"/>
                <a:gd name="T116" fmla="*/ 259 w 6867"/>
                <a:gd name="T117" fmla="*/ 406 h 10154"/>
                <a:gd name="T118" fmla="*/ 264 w 6867"/>
                <a:gd name="T119" fmla="*/ 406 h 10154"/>
                <a:gd name="T120" fmla="*/ 275 w 6867"/>
                <a:gd name="T121" fmla="*/ 406 h 1015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867" h="10154">
                  <a:moveTo>
                    <a:pt x="6867" y="10144"/>
                  </a:moveTo>
                  <a:lnTo>
                    <a:pt x="0" y="10074"/>
                  </a:lnTo>
                  <a:lnTo>
                    <a:pt x="97" y="9851"/>
                  </a:lnTo>
                  <a:lnTo>
                    <a:pt x="189" y="9607"/>
                  </a:lnTo>
                  <a:lnTo>
                    <a:pt x="277" y="9344"/>
                  </a:lnTo>
                  <a:lnTo>
                    <a:pt x="360" y="9062"/>
                  </a:lnTo>
                  <a:lnTo>
                    <a:pt x="439" y="8763"/>
                  </a:lnTo>
                  <a:lnTo>
                    <a:pt x="515" y="8449"/>
                  </a:lnTo>
                  <a:lnTo>
                    <a:pt x="587" y="8122"/>
                  </a:lnTo>
                  <a:lnTo>
                    <a:pt x="655" y="7783"/>
                  </a:lnTo>
                  <a:lnTo>
                    <a:pt x="719" y="7432"/>
                  </a:lnTo>
                  <a:lnTo>
                    <a:pt x="780" y="7073"/>
                  </a:lnTo>
                  <a:lnTo>
                    <a:pt x="839" y="6707"/>
                  </a:lnTo>
                  <a:lnTo>
                    <a:pt x="894" y="6335"/>
                  </a:lnTo>
                  <a:lnTo>
                    <a:pt x="947" y="5959"/>
                  </a:lnTo>
                  <a:lnTo>
                    <a:pt x="997" y="5580"/>
                  </a:lnTo>
                  <a:lnTo>
                    <a:pt x="1045" y="5199"/>
                  </a:lnTo>
                  <a:lnTo>
                    <a:pt x="1090" y="4820"/>
                  </a:lnTo>
                  <a:lnTo>
                    <a:pt x="1134" y="4442"/>
                  </a:lnTo>
                  <a:lnTo>
                    <a:pt x="1176" y="4067"/>
                  </a:lnTo>
                  <a:lnTo>
                    <a:pt x="1216" y="3697"/>
                  </a:lnTo>
                  <a:lnTo>
                    <a:pt x="1255" y="3334"/>
                  </a:lnTo>
                  <a:lnTo>
                    <a:pt x="1329" y="2633"/>
                  </a:lnTo>
                  <a:lnTo>
                    <a:pt x="1399" y="1977"/>
                  </a:lnTo>
                  <a:lnTo>
                    <a:pt x="1433" y="1669"/>
                  </a:lnTo>
                  <a:lnTo>
                    <a:pt x="1467" y="1377"/>
                  </a:lnTo>
                  <a:lnTo>
                    <a:pt x="1500" y="1103"/>
                  </a:lnTo>
                  <a:lnTo>
                    <a:pt x="1534" y="849"/>
                  </a:lnTo>
                  <a:lnTo>
                    <a:pt x="1568" y="613"/>
                  </a:lnTo>
                  <a:lnTo>
                    <a:pt x="1600" y="400"/>
                  </a:lnTo>
                  <a:lnTo>
                    <a:pt x="1636" y="211"/>
                  </a:lnTo>
                  <a:lnTo>
                    <a:pt x="1669" y="47"/>
                  </a:lnTo>
                  <a:lnTo>
                    <a:pt x="1718" y="8"/>
                  </a:lnTo>
                  <a:lnTo>
                    <a:pt x="1760" y="0"/>
                  </a:lnTo>
                  <a:lnTo>
                    <a:pt x="1800" y="19"/>
                  </a:lnTo>
                  <a:lnTo>
                    <a:pt x="1837" y="65"/>
                  </a:lnTo>
                  <a:lnTo>
                    <a:pt x="1869" y="136"/>
                  </a:lnTo>
                  <a:lnTo>
                    <a:pt x="1900" y="229"/>
                  </a:lnTo>
                  <a:lnTo>
                    <a:pt x="1928" y="345"/>
                  </a:lnTo>
                  <a:lnTo>
                    <a:pt x="1953" y="482"/>
                  </a:lnTo>
                  <a:lnTo>
                    <a:pt x="1977" y="638"/>
                  </a:lnTo>
                  <a:lnTo>
                    <a:pt x="2000" y="811"/>
                  </a:lnTo>
                  <a:lnTo>
                    <a:pt x="2021" y="1001"/>
                  </a:lnTo>
                  <a:lnTo>
                    <a:pt x="2042" y="1205"/>
                  </a:lnTo>
                  <a:lnTo>
                    <a:pt x="2083" y="1651"/>
                  </a:lnTo>
                  <a:lnTo>
                    <a:pt x="2125" y="2137"/>
                  </a:lnTo>
                  <a:lnTo>
                    <a:pt x="2147" y="2392"/>
                  </a:lnTo>
                  <a:lnTo>
                    <a:pt x="2171" y="2651"/>
                  </a:lnTo>
                  <a:lnTo>
                    <a:pt x="2196" y="2915"/>
                  </a:lnTo>
                  <a:lnTo>
                    <a:pt x="2223" y="3183"/>
                  </a:lnTo>
                  <a:lnTo>
                    <a:pt x="2254" y="3451"/>
                  </a:lnTo>
                  <a:lnTo>
                    <a:pt x="2285" y="3719"/>
                  </a:lnTo>
                  <a:lnTo>
                    <a:pt x="2322" y="3986"/>
                  </a:lnTo>
                  <a:lnTo>
                    <a:pt x="2360" y="4249"/>
                  </a:lnTo>
                  <a:lnTo>
                    <a:pt x="2403" y="4507"/>
                  </a:lnTo>
                  <a:lnTo>
                    <a:pt x="2450" y="4759"/>
                  </a:lnTo>
                  <a:lnTo>
                    <a:pt x="2501" y="5004"/>
                  </a:lnTo>
                  <a:lnTo>
                    <a:pt x="2557" y="5239"/>
                  </a:lnTo>
                  <a:lnTo>
                    <a:pt x="2617" y="5464"/>
                  </a:lnTo>
                  <a:lnTo>
                    <a:pt x="2684" y="5676"/>
                  </a:lnTo>
                  <a:lnTo>
                    <a:pt x="2757" y="5875"/>
                  </a:lnTo>
                  <a:lnTo>
                    <a:pt x="2836" y="6059"/>
                  </a:lnTo>
                  <a:lnTo>
                    <a:pt x="2925" y="6254"/>
                  </a:lnTo>
                  <a:lnTo>
                    <a:pt x="3009" y="6443"/>
                  </a:lnTo>
                  <a:lnTo>
                    <a:pt x="3089" y="6625"/>
                  </a:lnTo>
                  <a:lnTo>
                    <a:pt x="3163" y="6799"/>
                  </a:lnTo>
                  <a:lnTo>
                    <a:pt x="3233" y="6969"/>
                  </a:lnTo>
                  <a:lnTo>
                    <a:pt x="3299" y="7132"/>
                  </a:lnTo>
                  <a:lnTo>
                    <a:pt x="3362" y="7288"/>
                  </a:lnTo>
                  <a:lnTo>
                    <a:pt x="3421" y="7440"/>
                  </a:lnTo>
                  <a:lnTo>
                    <a:pt x="3533" y="7726"/>
                  </a:lnTo>
                  <a:lnTo>
                    <a:pt x="3636" y="7990"/>
                  </a:lnTo>
                  <a:lnTo>
                    <a:pt x="3685" y="8115"/>
                  </a:lnTo>
                  <a:lnTo>
                    <a:pt x="3734" y="8236"/>
                  </a:lnTo>
                  <a:lnTo>
                    <a:pt x="3782" y="8351"/>
                  </a:lnTo>
                  <a:lnTo>
                    <a:pt x="3831" y="8464"/>
                  </a:lnTo>
                  <a:lnTo>
                    <a:pt x="3879" y="8571"/>
                  </a:lnTo>
                  <a:lnTo>
                    <a:pt x="3930" y="8675"/>
                  </a:lnTo>
                  <a:lnTo>
                    <a:pt x="3981" y="8775"/>
                  </a:lnTo>
                  <a:lnTo>
                    <a:pt x="4033" y="8871"/>
                  </a:lnTo>
                  <a:lnTo>
                    <a:pt x="4088" y="8965"/>
                  </a:lnTo>
                  <a:lnTo>
                    <a:pt x="4145" y="9055"/>
                  </a:lnTo>
                  <a:lnTo>
                    <a:pt x="4204" y="9143"/>
                  </a:lnTo>
                  <a:lnTo>
                    <a:pt x="4267" y="9228"/>
                  </a:lnTo>
                  <a:lnTo>
                    <a:pt x="4334" y="9309"/>
                  </a:lnTo>
                  <a:lnTo>
                    <a:pt x="4404" y="9389"/>
                  </a:lnTo>
                  <a:lnTo>
                    <a:pt x="4478" y="9466"/>
                  </a:lnTo>
                  <a:lnTo>
                    <a:pt x="4558" y="9542"/>
                  </a:lnTo>
                  <a:lnTo>
                    <a:pt x="4642" y="9615"/>
                  </a:lnTo>
                  <a:lnTo>
                    <a:pt x="4733" y="9687"/>
                  </a:lnTo>
                  <a:lnTo>
                    <a:pt x="4828" y="9757"/>
                  </a:lnTo>
                  <a:lnTo>
                    <a:pt x="4930" y="9826"/>
                  </a:lnTo>
                  <a:lnTo>
                    <a:pt x="4986" y="9854"/>
                  </a:lnTo>
                  <a:lnTo>
                    <a:pt x="5043" y="9880"/>
                  </a:lnTo>
                  <a:lnTo>
                    <a:pt x="5099" y="9905"/>
                  </a:lnTo>
                  <a:lnTo>
                    <a:pt x="5154" y="9928"/>
                  </a:lnTo>
                  <a:lnTo>
                    <a:pt x="5211" y="9950"/>
                  </a:lnTo>
                  <a:lnTo>
                    <a:pt x="5268" y="9971"/>
                  </a:lnTo>
                  <a:lnTo>
                    <a:pt x="5325" y="9990"/>
                  </a:lnTo>
                  <a:lnTo>
                    <a:pt x="5382" y="10008"/>
                  </a:lnTo>
                  <a:lnTo>
                    <a:pt x="5441" y="10025"/>
                  </a:lnTo>
                  <a:lnTo>
                    <a:pt x="5499" y="10040"/>
                  </a:lnTo>
                  <a:lnTo>
                    <a:pt x="5557" y="10054"/>
                  </a:lnTo>
                  <a:lnTo>
                    <a:pt x="5615" y="10068"/>
                  </a:lnTo>
                  <a:lnTo>
                    <a:pt x="5675" y="10081"/>
                  </a:lnTo>
                  <a:lnTo>
                    <a:pt x="5734" y="10092"/>
                  </a:lnTo>
                  <a:lnTo>
                    <a:pt x="5793" y="10102"/>
                  </a:lnTo>
                  <a:lnTo>
                    <a:pt x="5853" y="10111"/>
                  </a:lnTo>
                  <a:lnTo>
                    <a:pt x="5913" y="10119"/>
                  </a:lnTo>
                  <a:lnTo>
                    <a:pt x="5974" y="10126"/>
                  </a:lnTo>
                  <a:lnTo>
                    <a:pt x="6035" y="10133"/>
                  </a:lnTo>
                  <a:lnTo>
                    <a:pt x="6096" y="10138"/>
                  </a:lnTo>
                  <a:lnTo>
                    <a:pt x="6158" y="10143"/>
                  </a:lnTo>
                  <a:lnTo>
                    <a:pt x="6220" y="10146"/>
                  </a:lnTo>
                  <a:lnTo>
                    <a:pt x="6283" y="10149"/>
                  </a:lnTo>
                  <a:lnTo>
                    <a:pt x="6346" y="10151"/>
                  </a:lnTo>
                  <a:lnTo>
                    <a:pt x="6410" y="10153"/>
                  </a:lnTo>
                  <a:lnTo>
                    <a:pt x="6473" y="10154"/>
                  </a:lnTo>
                  <a:lnTo>
                    <a:pt x="6539" y="10154"/>
                  </a:lnTo>
                  <a:lnTo>
                    <a:pt x="6603" y="10153"/>
                  </a:lnTo>
                  <a:lnTo>
                    <a:pt x="6734" y="10150"/>
                  </a:lnTo>
                  <a:lnTo>
                    <a:pt x="6867" y="10144"/>
                  </a:lnTo>
                  <a:close/>
                </a:path>
              </a:pathLst>
            </a:custGeom>
            <a:solidFill>
              <a:srgbClr val="00DA5D">
                <a:alpha val="7294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Text Box 32"/>
            <p:cNvSpPr txBox="1">
              <a:spLocks noChangeArrowheads="1"/>
            </p:cNvSpPr>
            <p:nvPr/>
          </p:nvSpPr>
          <p:spPr bwMode="auto">
            <a:xfrm>
              <a:off x="1132" y="3404"/>
              <a:ext cx="1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0</a:t>
              </a:r>
            </a:p>
          </p:txBody>
        </p:sp>
        <p:sp>
          <p:nvSpPr>
            <p:cNvPr id="15" name="Rectangle 33"/>
            <p:cNvSpPr>
              <a:spLocks noChangeArrowheads="1"/>
            </p:cNvSpPr>
            <p:nvPr/>
          </p:nvSpPr>
          <p:spPr bwMode="auto">
            <a:xfrm>
              <a:off x="1835" y="3507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Text Box 34"/>
            <p:cNvSpPr txBox="1">
              <a:spLocks noChangeArrowheads="1"/>
            </p:cNvSpPr>
            <p:nvPr/>
          </p:nvSpPr>
          <p:spPr bwMode="auto">
            <a:xfrm>
              <a:off x="1424" y="3543"/>
              <a:ext cx="407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>
                  <a:solidFill>
                    <a:schemeClr val="bg1"/>
                  </a:solidFill>
                </a:rPr>
                <a:t>350     400     450     500     550      600      650     700     750 </a:t>
              </a:r>
            </a:p>
          </p:txBody>
        </p:sp>
        <p:sp>
          <p:nvSpPr>
            <p:cNvPr id="17" name="Text Box 35"/>
            <p:cNvSpPr txBox="1">
              <a:spLocks noChangeArrowheads="1"/>
            </p:cNvSpPr>
            <p:nvPr/>
          </p:nvSpPr>
          <p:spPr bwMode="auto">
            <a:xfrm>
              <a:off x="2506" y="3694"/>
              <a:ext cx="144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Wavelength  </a:t>
              </a:r>
              <a:r>
                <a:rPr lang="zh-CN" altLang="en-US">
                  <a:solidFill>
                    <a:schemeClr val="bg1"/>
                  </a:solidFill>
                </a:rPr>
                <a:t>（</a:t>
              </a:r>
              <a:r>
                <a:rPr lang="en-US" altLang="zh-CN">
                  <a:solidFill>
                    <a:schemeClr val="bg1"/>
                  </a:solidFill>
                </a:rPr>
                <a:t>nm</a:t>
              </a:r>
              <a:r>
                <a:rPr lang="zh-CN" altLang="en-US">
                  <a:solidFill>
                    <a:schemeClr val="bg1"/>
                  </a:solidFill>
                </a:rPr>
                <a:t>）</a:t>
              </a:r>
            </a:p>
          </p:txBody>
        </p:sp>
        <p:sp>
          <p:nvSpPr>
            <p:cNvPr id="18" name="Text Box 36"/>
            <p:cNvSpPr txBox="1">
              <a:spLocks noChangeArrowheads="1"/>
            </p:cNvSpPr>
            <p:nvPr/>
          </p:nvSpPr>
          <p:spPr bwMode="auto">
            <a:xfrm rot="10800000">
              <a:off x="1062" y="1978"/>
              <a:ext cx="289" cy="11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Reletive Intensity</a:t>
              </a:r>
            </a:p>
          </p:txBody>
        </p:sp>
        <p:sp>
          <p:nvSpPr>
            <p:cNvPr id="19" name="Text Box 37"/>
            <p:cNvSpPr txBox="1">
              <a:spLocks noChangeArrowheads="1"/>
            </p:cNvSpPr>
            <p:nvPr/>
          </p:nvSpPr>
          <p:spPr bwMode="auto">
            <a:xfrm>
              <a:off x="976" y="1311"/>
              <a:ext cx="35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100</a:t>
              </a:r>
            </a:p>
          </p:txBody>
        </p:sp>
        <p:sp>
          <p:nvSpPr>
            <p:cNvPr id="20" name="Freeform 50"/>
            <p:cNvSpPr>
              <a:spLocks/>
            </p:cNvSpPr>
            <p:nvPr/>
          </p:nvSpPr>
          <p:spPr bwMode="auto">
            <a:xfrm>
              <a:off x="1441" y="1425"/>
              <a:ext cx="1605" cy="2041"/>
            </a:xfrm>
            <a:custGeom>
              <a:avLst/>
              <a:gdLst>
                <a:gd name="T0" fmla="*/ 0 w 8025"/>
                <a:gd name="T1" fmla="*/ 408 h 10206"/>
                <a:gd name="T2" fmla="*/ 9 w 8025"/>
                <a:gd name="T3" fmla="*/ 404 h 10206"/>
                <a:gd name="T4" fmla="*/ 19 w 8025"/>
                <a:gd name="T5" fmla="*/ 399 h 10206"/>
                <a:gd name="T6" fmla="*/ 43 w 8025"/>
                <a:gd name="T7" fmla="*/ 389 h 10206"/>
                <a:gd name="T8" fmla="*/ 56 w 8025"/>
                <a:gd name="T9" fmla="*/ 384 h 10206"/>
                <a:gd name="T10" fmla="*/ 70 w 8025"/>
                <a:gd name="T11" fmla="*/ 378 h 10206"/>
                <a:gd name="T12" fmla="*/ 83 w 8025"/>
                <a:gd name="T13" fmla="*/ 371 h 10206"/>
                <a:gd name="T14" fmla="*/ 97 w 8025"/>
                <a:gd name="T15" fmla="*/ 364 h 10206"/>
                <a:gd name="T16" fmla="*/ 110 w 8025"/>
                <a:gd name="T17" fmla="*/ 357 h 10206"/>
                <a:gd name="T18" fmla="*/ 123 w 8025"/>
                <a:gd name="T19" fmla="*/ 349 h 10206"/>
                <a:gd name="T20" fmla="*/ 134 w 8025"/>
                <a:gd name="T21" fmla="*/ 340 h 10206"/>
                <a:gd name="T22" fmla="*/ 145 w 8025"/>
                <a:gd name="T23" fmla="*/ 331 h 10206"/>
                <a:gd name="T24" fmla="*/ 154 w 8025"/>
                <a:gd name="T25" fmla="*/ 321 h 10206"/>
                <a:gd name="T26" fmla="*/ 161 w 8025"/>
                <a:gd name="T27" fmla="*/ 311 h 10206"/>
                <a:gd name="T28" fmla="*/ 167 w 8025"/>
                <a:gd name="T29" fmla="*/ 299 h 10206"/>
                <a:gd name="T30" fmla="*/ 170 w 8025"/>
                <a:gd name="T31" fmla="*/ 288 h 10206"/>
                <a:gd name="T32" fmla="*/ 176 w 8025"/>
                <a:gd name="T33" fmla="*/ 268 h 10206"/>
                <a:gd name="T34" fmla="*/ 182 w 8025"/>
                <a:gd name="T35" fmla="*/ 246 h 10206"/>
                <a:gd name="T36" fmla="*/ 188 w 8025"/>
                <a:gd name="T37" fmla="*/ 223 h 10206"/>
                <a:gd name="T38" fmla="*/ 195 w 8025"/>
                <a:gd name="T39" fmla="*/ 198 h 10206"/>
                <a:gd name="T40" fmla="*/ 208 w 8025"/>
                <a:gd name="T41" fmla="*/ 146 h 10206"/>
                <a:gd name="T42" fmla="*/ 215 w 8025"/>
                <a:gd name="T43" fmla="*/ 120 h 10206"/>
                <a:gd name="T44" fmla="*/ 222 w 8025"/>
                <a:gd name="T45" fmla="*/ 95 h 10206"/>
                <a:gd name="T46" fmla="*/ 228 w 8025"/>
                <a:gd name="T47" fmla="*/ 72 h 10206"/>
                <a:gd name="T48" fmla="*/ 234 w 8025"/>
                <a:gd name="T49" fmla="*/ 51 h 10206"/>
                <a:gd name="T50" fmla="*/ 240 w 8025"/>
                <a:gd name="T51" fmla="*/ 33 h 10206"/>
                <a:gd name="T52" fmla="*/ 246 w 8025"/>
                <a:gd name="T53" fmla="*/ 18 h 10206"/>
                <a:gd name="T54" fmla="*/ 251 w 8025"/>
                <a:gd name="T55" fmla="*/ 7 h 10206"/>
                <a:gd name="T56" fmla="*/ 255 w 8025"/>
                <a:gd name="T57" fmla="*/ 1 h 10206"/>
                <a:gd name="T58" fmla="*/ 259 w 8025"/>
                <a:gd name="T59" fmla="*/ 0 h 10206"/>
                <a:gd name="T60" fmla="*/ 262 w 8025"/>
                <a:gd name="T61" fmla="*/ 5 h 10206"/>
                <a:gd name="T62" fmla="*/ 266 w 8025"/>
                <a:gd name="T63" fmla="*/ 14 h 10206"/>
                <a:gd name="T64" fmla="*/ 269 w 8025"/>
                <a:gd name="T65" fmla="*/ 26 h 10206"/>
                <a:gd name="T66" fmla="*/ 272 w 8025"/>
                <a:gd name="T67" fmla="*/ 42 h 10206"/>
                <a:gd name="T68" fmla="*/ 275 w 8025"/>
                <a:gd name="T69" fmla="*/ 60 h 10206"/>
                <a:gd name="T70" fmla="*/ 277 w 8025"/>
                <a:gd name="T71" fmla="*/ 81 h 10206"/>
                <a:gd name="T72" fmla="*/ 279 w 8025"/>
                <a:gd name="T73" fmla="*/ 105 h 10206"/>
                <a:gd name="T74" fmla="*/ 281 w 8025"/>
                <a:gd name="T75" fmla="*/ 130 h 10206"/>
                <a:gd name="T76" fmla="*/ 283 w 8025"/>
                <a:gd name="T77" fmla="*/ 156 h 10206"/>
                <a:gd name="T78" fmla="*/ 287 w 8025"/>
                <a:gd name="T79" fmla="*/ 213 h 10206"/>
                <a:gd name="T80" fmla="*/ 289 w 8025"/>
                <a:gd name="T81" fmla="*/ 242 h 10206"/>
                <a:gd name="T82" fmla="*/ 291 w 8025"/>
                <a:gd name="T83" fmla="*/ 271 h 10206"/>
                <a:gd name="T84" fmla="*/ 294 w 8025"/>
                <a:gd name="T85" fmla="*/ 299 h 10206"/>
                <a:gd name="T86" fmla="*/ 297 w 8025"/>
                <a:gd name="T87" fmla="*/ 328 h 10206"/>
                <a:gd name="T88" fmla="*/ 301 w 8025"/>
                <a:gd name="T89" fmla="*/ 355 h 10206"/>
                <a:gd name="T90" fmla="*/ 305 w 8025"/>
                <a:gd name="T91" fmla="*/ 381 h 10206"/>
                <a:gd name="T92" fmla="*/ 306 w 8025"/>
                <a:gd name="T93" fmla="*/ 386 h 10206"/>
                <a:gd name="T94" fmla="*/ 307 w 8025"/>
                <a:gd name="T95" fmla="*/ 390 h 10206"/>
                <a:gd name="T96" fmla="*/ 308 w 8025"/>
                <a:gd name="T97" fmla="*/ 394 h 10206"/>
                <a:gd name="T98" fmla="*/ 309 w 8025"/>
                <a:gd name="T99" fmla="*/ 396 h 10206"/>
                <a:gd name="T100" fmla="*/ 309 w 8025"/>
                <a:gd name="T101" fmla="*/ 397 h 10206"/>
                <a:gd name="T102" fmla="*/ 310 w 8025"/>
                <a:gd name="T103" fmla="*/ 399 h 10206"/>
                <a:gd name="T104" fmla="*/ 311 w 8025"/>
                <a:gd name="T105" fmla="*/ 400 h 10206"/>
                <a:gd name="T106" fmla="*/ 312 w 8025"/>
                <a:gd name="T107" fmla="*/ 401 h 10206"/>
                <a:gd name="T108" fmla="*/ 314 w 8025"/>
                <a:gd name="T109" fmla="*/ 403 h 10206"/>
                <a:gd name="T110" fmla="*/ 315 w 8025"/>
                <a:gd name="T111" fmla="*/ 404 h 10206"/>
                <a:gd name="T112" fmla="*/ 317 w 8025"/>
                <a:gd name="T113" fmla="*/ 405 h 10206"/>
                <a:gd name="T114" fmla="*/ 319 w 8025"/>
                <a:gd name="T115" fmla="*/ 406 h 10206"/>
                <a:gd name="T116" fmla="*/ 321 w 8025"/>
                <a:gd name="T117" fmla="*/ 407 h 1020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8025" h="10206">
                  <a:moveTo>
                    <a:pt x="8025" y="10186"/>
                  </a:moveTo>
                  <a:lnTo>
                    <a:pt x="0" y="10206"/>
                  </a:lnTo>
                  <a:lnTo>
                    <a:pt x="108" y="10154"/>
                  </a:lnTo>
                  <a:lnTo>
                    <a:pt x="224" y="10100"/>
                  </a:lnTo>
                  <a:lnTo>
                    <a:pt x="350" y="10045"/>
                  </a:lnTo>
                  <a:lnTo>
                    <a:pt x="485" y="9986"/>
                  </a:lnTo>
                  <a:lnTo>
                    <a:pt x="773" y="9865"/>
                  </a:lnTo>
                  <a:lnTo>
                    <a:pt x="1084" y="9734"/>
                  </a:lnTo>
                  <a:lnTo>
                    <a:pt x="1246" y="9665"/>
                  </a:lnTo>
                  <a:lnTo>
                    <a:pt x="1411" y="9594"/>
                  </a:lnTo>
                  <a:lnTo>
                    <a:pt x="1578" y="9520"/>
                  </a:lnTo>
                  <a:lnTo>
                    <a:pt x="1748" y="9443"/>
                  </a:lnTo>
                  <a:lnTo>
                    <a:pt x="1918" y="9363"/>
                  </a:lnTo>
                  <a:lnTo>
                    <a:pt x="2087" y="9281"/>
                  </a:lnTo>
                  <a:lnTo>
                    <a:pt x="2257" y="9196"/>
                  </a:lnTo>
                  <a:lnTo>
                    <a:pt x="2424" y="9108"/>
                  </a:lnTo>
                  <a:lnTo>
                    <a:pt x="2589" y="9015"/>
                  </a:lnTo>
                  <a:lnTo>
                    <a:pt x="2752" y="8921"/>
                  </a:lnTo>
                  <a:lnTo>
                    <a:pt x="2910" y="8821"/>
                  </a:lnTo>
                  <a:lnTo>
                    <a:pt x="3064" y="8720"/>
                  </a:lnTo>
                  <a:lnTo>
                    <a:pt x="3212" y="8614"/>
                  </a:lnTo>
                  <a:lnTo>
                    <a:pt x="3354" y="8505"/>
                  </a:lnTo>
                  <a:lnTo>
                    <a:pt x="3489" y="8392"/>
                  </a:lnTo>
                  <a:lnTo>
                    <a:pt x="3616" y="8276"/>
                  </a:lnTo>
                  <a:lnTo>
                    <a:pt x="3735" y="8155"/>
                  </a:lnTo>
                  <a:lnTo>
                    <a:pt x="3844" y="8030"/>
                  </a:lnTo>
                  <a:lnTo>
                    <a:pt x="3942" y="7900"/>
                  </a:lnTo>
                  <a:lnTo>
                    <a:pt x="4030" y="7767"/>
                  </a:lnTo>
                  <a:lnTo>
                    <a:pt x="4106" y="7630"/>
                  </a:lnTo>
                  <a:lnTo>
                    <a:pt x="4169" y="7487"/>
                  </a:lnTo>
                  <a:lnTo>
                    <a:pt x="4220" y="7340"/>
                  </a:lnTo>
                  <a:lnTo>
                    <a:pt x="4255" y="7190"/>
                  </a:lnTo>
                  <a:lnTo>
                    <a:pt x="4324" y="6958"/>
                  </a:lnTo>
                  <a:lnTo>
                    <a:pt x="4396" y="6709"/>
                  </a:lnTo>
                  <a:lnTo>
                    <a:pt x="4470" y="6443"/>
                  </a:lnTo>
                  <a:lnTo>
                    <a:pt x="4547" y="6163"/>
                  </a:lnTo>
                  <a:lnTo>
                    <a:pt x="4624" y="5871"/>
                  </a:lnTo>
                  <a:lnTo>
                    <a:pt x="4704" y="5569"/>
                  </a:lnTo>
                  <a:lnTo>
                    <a:pt x="4786" y="5257"/>
                  </a:lnTo>
                  <a:lnTo>
                    <a:pt x="4868" y="4940"/>
                  </a:lnTo>
                  <a:lnTo>
                    <a:pt x="5037" y="4291"/>
                  </a:lnTo>
                  <a:lnTo>
                    <a:pt x="5205" y="3639"/>
                  </a:lnTo>
                  <a:lnTo>
                    <a:pt x="5290" y="3315"/>
                  </a:lnTo>
                  <a:lnTo>
                    <a:pt x="5374" y="2997"/>
                  </a:lnTo>
                  <a:lnTo>
                    <a:pt x="5458" y="2683"/>
                  </a:lnTo>
                  <a:lnTo>
                    <a:pt x="5541" y="2378"/>
                  </a:lnTo>
                  <a:lnTo>
                    <a:pt x="5623" y="2084"/>
                  </a:lnTo>
                  <a:lnTo>
                    <a:pt x="5703" y="1800"/>
                  </a:lnTo>
                  <a:lnTo>
                    <a:pt x="5782" y="1531"/>
                  </a:lnTo>
                  <a:lnTo>
                    <a:pt x="5860" y="1278"/>
                  </a:lnTo>
                  <a:lnTo>
                    <a:pt x="5935" y="1041"/>
                  </a:lnTo>
                  <a:lnTo>
                    <a:pt x="6009" y="824"/>
                  </a:lnTo>
                  <a:lnTo>
                    <a:pt x="6079" y="628"/>
                  </a:lnTo>
                  <a:lnTo>
                    <a:pt x="6147" y="456"/>
                  </a:lnTo>
                  <a:lnTo>
                    <a:pt x="6211" y="307"/>
                  </a:lnTo>
                  <a:lnTo>
                    <a:pt x="6273" y="185"/>
                  </a:lnTo>
                  <a:lnTo>
                    <a:pt x="6331" y="93"/>
                  </a:lnTo>
                  <a:lnTo>
                    <a:pt x="6386" y="30"/>
                  </a:lnTo>
                  <a:lnTo>
                    <a:pt x="6437" y="0"/>
                  </a:lnTo>
                  <a:lnTo>
                    <a:pt x="6483" y="4"/>
                  </a:lnTo>
                  <a:lnTo>
                    <a:pt x="6524" y="44"/>
                  </a:lnTo>
                  <a:lnTo>
                    <a:pt x="6561" y="121"/>
                  </a:lnTo>
                  <a:lnTo>
                    <a:pt x="6610" y="221"/>
                  </a:lnTo>
                  <a:lnTo>
                    <a:pt x="6655" y="343"/>
                  </a:lnTo>
                  <a:lnTo>
                    <a:pt x="6696" y="487"/>
                  </a:lnTo>
                  <a:lnTo>
                    <a:pt x="6735" y="653"/>
                  </a:lnTo>
                  <a:lnTo>
                    <a:pt x="6771" y="840"/>
                  </a:lnTo>
                  <a:lnTo>
                    <a:pt x="6805" y="1045"/>
                  </a:lnTo>
                  <a:lnTo>
                    <a:pt x="6838" y="1269"/>
                  </a:lnTo>
                  <a:lnTo>
                    <a:pt x="6867" y="1509"/>
                  </a:lnTo>
                  <a:lnTo>
                    <a:pt x="6896" y="1765"/>
                  </a:lnTo>
                  <a:lnTo>
                    <a:pt x="6923" y="2037"/>
                  </a:lnTo>
                  <a:lnTo>
                    <a:pt x="6948" y="2321"/>
                  </a:lnTo>
                  <a:lnTo>
                    <a:pt x="6974" y="2618"/>
                  </a:lnTo>
                  <a:lnTo>
                    <a:pt x="6997" y="2926"/>
                  </a:lnTo>
                  <a:lnTo>
                    <a:pt x="7021" y="3245"/>
                  </a:lnTo>
                  <a:lnTo>
                    <a:pt x="7044" y="3574"/>
                  </a:lnTo>
                  <a:lnTo>
                    <a:pt x="7067" y="3911"/>
                  </a:lnTo>
                  <a:lnTo>
                    <a:pt x="7114" y="4604"/>
                  </a:lnTo>
                  <a:lnTo>
                    <a:pt x="7165" y="5317"/>
                  </a:lnTo>
                  <a:lnTo>
                    <a:pt x="7192" y="5678"/>
                  </a:lnTo>
                  <a:lnTo>
                    <a:pt x="7220" y="6041"/>
                  </a:lnTo>
                  <a:lnTo>
                    <a:pt x="7249" y="6404"/>
                  </a:lnTo>
                  <a:lnTo>
                    <a:pt x="7280" y="6767"/>
                  </a:lnTo>
                  <a:lnTo>
                    <a:pt x="7314" y="7128"/>
                  </a:lnTo>
                  <a:lnTo>
                    <a:pt x="7349" y="7487"/>
                  </a:lnTo>
                  <a:lnTo>
                    <a:pt x="7388" y="7842"/>
                  </a:lnTo>
                  <a:lnTo>
                    <a:pt x="7429" y="8192"/>
                  </a:lnTo>
                  <a:lnTo>
                    <a:pt x="7473" y="8537"/>
                  </a:lnTo>
                  <a:lnTo>
                    <a:pt x="7520" y="8874"/>
                  </a:lnTo>
                  <a:lnTo>
                    <a:pt x="7571" y="9202"/>
                  </a:lnTo>
                  <a:lnTo>
                    <a:pt x="7626" y="9522"/>
                  </a:lnTo>
                  <a:lnTo>
                    <a:pt x="7638" y="9590"/>
                  </a:lnTo>
                  <a:lnTo>
                    <a:pt x="7650" y="9652"/>
                  </a:lnTo>
                  <a:lnTo>
                    <a:pt x="7661" y="9710"/>
                  </a:lnTo>
                  <a:lnTo>
                    <a:pt x="7673" y="9762"/>
                  </a:lnTo>
                  <a:lnTo>
                    <a:pt x="7685" y="9811"/>
                  </a:lnTo>
                  <a:lnTo>
                    <a:pt x="7700" y="9854"/>
                  </a:lnTo>
                  <a:lnTo>
                    <a:pt x="7707" y="9875"/>
                  </a:lnTo>
                  <a:lnTo>
                    <a:pt x="7715" y="9895"/>
                  </a:lnTo>
                  <a:lnTo>
                    <a:pt x="7724" y="9915"/>
                  </a:lnTo>
                  <a:lnTo>
                    <a:pt x="7734" y="9933"/>
                  </a:lnTo>
                  <a:lnTo>
                    <a:pt x="7743" y="9951"/>
                  </a:lnTo>
                  <a:lnTo>
                    <a:pt x="7754" y="9969"/>
                  </a:lnTo>
                  <a:lnTo>
                    <a:pt x="7765" y="9986"/>
                  </a:lnTo>
                  <a:lnTo>
                    <a:pt x="7778" y="10002"/>
                  </a:lnTo>
                  <a:lnTo>
                    <a:pt x="7792" y="10018"/>
                  </a:lnTo>
                  <a:lnTo>
                    <a:pt x="7806" y="10034"/>
                  </a:lnTo>
                  <a:lnTo>
                    <a:pt x="7822" y="10049"/>
                  </a:lnTo>
                  <a:lnTo>
                    <a:pt x="7839" y="10065"/>
                  </a:lnTo>
                  <a:lnTo>
                    <a:pt x="7857" y="10080"/>
                  </a:lnTo>
                  <a:lnTo>
                    <a:pt x="7877" y="10096"/>
                  </a:lnTo>
                  <a:lnTo>
                    <a:pt x="7898" y="10110"/>
                  </a:lnTo>
                  <a:lnTo>
                    <a:pt x="7920" y="10126"/>
                  </a:lnTo>
                  <a:lnTo>
                    <a:pt x="7945" y="10140"/>
                  </a:lnTo>
                  <a:lnTo>
                    <a:pt x="7969" y="10156"/>
                  </a:lnTo>
                  <a:lnTo>
                    <a:pt x="7997" y="10171"/>
                  </a:lnTo>
                  <a:lnTo>
                    <a:pt x="8025" y="10186"/>
                  </a:lnTo>
                  <a:close/>
                </a:path>
              </a:pathLst>
            </a:custGeom>
            <a:solidFill>
              <a:srgbClr val="5A3CD8">
                <a:alpha val="6509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6344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1506289" y="5292254"/>
            <a:ext cx="30162" cy="107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1066551" y="1960091"/>
            <a:ext cx="6172200" cy="3440113"/>
            <a:chOff x="923" y="1345"/>
            <a:chExt cx="3888" cy="2167"/>
          </a:xfrm>
        </p:grpSpPr>
        <p:sp>
          <p:nvSpPr>
            <p:cNvPr id="7" name="Freeform 13"/>
            <p:cNvSpPr>
              <a:spLocks/>
            </p:cNvSpPr>
            <p:nvPr/>
          </p:nvSpPr>
          <p:spPr bwMode="auto">
            <a:xfrm>
              <a:off x="932" y="3429"/>
              <a:ext cx="3879" cy="26"/>
            </a:xfrm>
            <a:custGeom>
              <a:avLst/>
              <a:gdLst>
                <a:gd name="T0" fmla="*/ 0 w 19395"/>
                <a:gd name="T1" fmla="*/ 1 h 129"/>
                <a:gd name="T2" fmla="*/ 776 w 19395"/>
                <a:gd name="T3" fmla="*/ 0 h 129"/>
                <a:gd name="T4" fmla="*/ 776 w 19395"/>
                <a:gd name="T5" fmla="*/ 4 h 129"/>
                <a:gd name="T6" fmla="*/ 0 w 19395"/>
                <a:gd name="T7" fmla="*/ 5 h 129"/>
                <a:gd name="T8" fmla="*/ 0 w 19395"/>
                <a:gd name="T9" fmla="*/ 1 h 1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395" h="129">
                  <a:moveTo>
                    <a:pt x="0" y="35"/>
                  </a:moveTo>
                  <a:lnTo>
                    <a:pt x="19395" y="0"/>
                  </a:lnTo>
                  <a:lnTo>
                    <a:pt x="19395" y="94"/>
                  </a:lnTo>
                  <a:lnTo>
                    <a:pt x="0" y="129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4"/>
            <p:cNvSpPr>
              <a:spLocks noChangeArrowheads="1"/>
            </p:cNvSpPr>
            <p:nvPr/>
          </p:nvSpPr>
          <p:spPr bwMode="auto">
            <a:xfrm>
              <a:off x="1644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Rectangle 15"/>
            <p:cNvSpPr>
              <a:spLocks noChangeArrowheads="1"/>
            </p:cNvSpPr>
            <p:nvPr/>
          </p:nvSpPr>
          <p:spPr bwMode="auto">
            <a:xfrm>
              <a:off x="1856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Rectangle 16"/>
            <p:cNvSpPr>
              <a:spLocks noChangeArrowheads="1"/>
            </p:cNvSpPr>
            <p:nvPr/>
          </p:nvSpPr>
          <p:spPr bwMode="auto">
            <a:xfrm>
              <a:off x="2095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Rectangle 17"/>
            <p:cNvSpPr>
              <a:spLocks noChangeArrowheads="1"/>
            </p:cNvSpPr>
            <p:nvPr/>
          </p:nvSpPr>
          <p:spPr bwMode="auto">
            <a:xfrm>
              <a:off x="2300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Rectangle 18"/>
            <p:cNvSpPr>
              <a:spLocks noChangeArrowheads="1"/>
            </p:cNvSpPr>
            <p:nvPr/>
          </p:nvSpPr>
          <p:spPr bwMode="auto">
            <a:xfrm>
              <a:off x="2539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Rectangle 19"/>
            <p:cNvSpPr>
              <a:spLocks noChangeArrowheads="1"/>
            </p:cNvSpPr>
            <p:nvPr/>
          </p:nvSpPr>
          <p:spPr bwMode="auto">
            <a:xfrm>
              <a:off x="2743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Rectangle 20"/>
            <p:cNvSpPr>
              <a:spLocks noChangeArrowheads="1"/>
            </p:cNvSpPr>
            <p:nvPr/>
          </p:nvSpPr>
          <p:spPr bwMode="auto">
            <a:xfrm>
              <a:off x="2982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Rectangle 21"/>
            <p:cNvSpPr>
              <a:spLocks noChangeArrowheads="1"/>
            </p:cNvSpPr>
            <p:nvPr/>
          </p:nvSpPr>
          <p:spPr bwMode="auto">
            <a:xfrm>
              <a:off x="3200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Rectangle 22"/>
            <p:cNvSpPr>
              <a:spLocks noChangeArrowheads="1"/>
            </p:cNvSpPr>
            <p:nvPr/>
          </p:nvSpPr>
          <p:spPr bwMode="auto">
            <a:xfrm>
              <a:off x="3426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Rectangle 23"/>
            <p:cNvSpPr>
              <a:spLocks noChangeArrowheads="1"/>
            </p:cNvSpPr>
            <p:nvPr/>
          </p:nvSpPr>
          <p:spPr bwMode="auto">
            <a:xfrm>
              <a:off x="3664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Rectangle 24"/>
            <p:cNvSpPr>
              <a:spLocks noChangeArrowheads="1"/>
            </p:cNvSpPr>
            <p:nvPr/>
          </p:nvSpPr>
          <p:spPr bwMode="auto">
            <a:xfrm>
              <a:off x="3903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Rectangle 25"/>
            <p:cNvSpPr>
              <a:spLocks noChangeArrowheads="1"/>
            </p:cNvSpPr>
            <p:nvPr/>
          </p:nvSpPr>
          <p:spPr bwMode="auto">
            <a:xfrm>
              <a:off x="4108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Rectangle 26"/>
            <p:cNvSpPr>
              <a:spLocks noChangeArrowheads="1"/>
            </p:cNvSpPr>
            <p:nvPr/>
          </p:nvSpPr>
          <p:spPr bwMode="auto">
            <a:xfrm>
              <a:off x="4347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Rectangle 27"/>
            <p:cNvSpPr>
              <a:spLocks noChangeArrowheads="1"/>
            </p:cNvSpPr>
            <p:nvPr/>
          </p:nvSpPr>
          <p:spPr bwMode="auto">
            <a:xfrm>
              <a:off x="4551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Rectangle 28"/>
            <p:cNvSpPr>
              <a:spLocks noChangeArrowheads="1"/>
            </p:cNvSpPr>
            <p:nvPr/>
          </p:nvSpPr>
          <p:spPr bwMode="auto">
            <a:xfrm>
              <a:off x="4790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29"/>
            <p:cNvSpPr>
              <a:spLocks/>
            </p:cNvSpPr>
            <p:nvPr/>
          </p:nvSpPr>
          <p:spPr bwMode="auto">
            <a:xfrm>
              <a:off x="967" y="1350"/>
              <a:ext cx="34" cy="2155"/>
            </a:xfrm>
            <a:custGeom>
              <a:avLst/>
              <a:gdLst>
                <a:gd name="T0" fmla="*/ 4 w 166"/>
                <a:gd name="T1" fmla="*/ 0 h 10777"/>
                <a:gd name="T2" fmla="*/ 7 w 166"/>
                <a:gd name="T3" fmla="*/ 431 h 10777"/>
                <a:gd name="T4" fmla="*/ 3 w 166"/>
                <a:gd name="T5" fmla="*/ 431 h 10777"/>
                <a:gd name="T6" fmla="*/ 0 w 166"/>
                <a:gd name="T7" fmla="*/ 0 h 10777"/>
                <a:gd name="T8" fmla="*/ 4 w 166"/>
                <a:gd name="T9" fmla="*/ 0 h 107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6" h="10777">
                  <a:moveTo>
                    <a:pt x="95" y="0"/>
                  </a:moveTo>
                  <a:lnTo>
                    <a:pt x="166" y="10777"/>
                  </a:lnTo>
                  <a:lnTo>
                    <a:pt x="70" y="10777"/>
                  </a:lnTo>
                  <a:lnTo>
                    <a:pt x="0" y="0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30"/>
            <p:cNvSpPr>
              <a:spLocks/>
            </p:cNvSpPr>
            <p:nvPr/>
          </p:nvSpPr>
          <p:spPr bwMode="auto">
            <a:xfrm>
              <a:off x="923" y="1345"/>
              <a:ext cx="54" cy="33"/>
            </a:xfrm>
            <a:custGeom>
              <a:avLst/>
              <a:gdLst>
                <a:gd name="T0" fmla="*/ 1 w 177"/>
                <a:gd name="T1" fmla="*/ 0 h 108"/>
                <a:gd name="T2" fmla="*/ 16 w 177"/>
                <a:gd name="T3" fmla="*/ 1 h 108"/>
                <a:gd name="T4" fmla="*/ 16 w 177"/>
                <a:gd name="T5" fmla="*/ 10 h 108"/>
                <a:gd name="T6" fmla="*/ 0 w 177"/>
                <a:gd name="T7" fmla="*/ 9 h 108"/>
                <a:gd name="T8" fmla="*/ 1 w 177"/>
                <a:gd name="T9" fmla="*/ 0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7" h="108">
                  <a:moveTo>
                    <a:pt x="8" y="0"/>
                  </a:moveTo>
                  <a:lnTo>
                    <a:pt x="177" y="13"/>
                  </a:lnTo>
                  <a:lnTo>
                    <a:pt x="169" y="108"/>
                  </a:lnTo>
                  <a:lnTo>
                    <a:pt x="0" y="95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" name="Text Box 32"/>
          <p:cNvSpPr txBox="1">
            <a:spLocks noChangeArrowheads="1"/>
          </p:cNvSpPr>
          <p:nvPr/>
        </p:nvSpPr>
        <p:spPr bwMode="auto">
          <a:xfrm>
            <a:off x="769689" y="5128741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0</a:t>
            </a:r>
          </a:p>
        </p:txBody>
      </p:sp>
      <p:grpSp>
        <p:nvGrpSpPr>
          <p:cNvPr id="26" name="Group 48"/>
          <p:cNvGrpSpPr>
            <a:grpSpLocks/>
          </p:cNvGrpSpPr>
          <p:nvPr/>
        </p:nvGrpSpPr>
        <p:grpSpPr bwMode="auto">
          <a:xfrm>
            <a:off x="522039" y="1806104"/>
            <a:ext cx="7181850" cy="4149725"/>
            <a:chOff x="247" y="1347"/>
            <a:chExt cx="4524" cy="2614"/>
          </a:xfrm>
        </p:grpSpPr>
        <p:sp>
          <p:nvSpPr>
            <p:cNvPr id="27" name="Rectangle 33"/>
            <p:cNvSpPr>
              <a:spLocks noChangeArrowheads="1"/>
            </p:cNvSpPr>
            <p:nvPr/>
          </p:nvSpPr>
          <p:spPr bwMode="auto">
            <a:xfrm>
              <a:off x="1106" y="3543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Text Box 34"/>
            <p:cNvSpPr txBox="1">
              <a:spLocks noChangeArrowheads="1"/>
            </p:cNvSpPr>
            <p:nvPr/>
          </p:nvSpPr>
          <p:spPr bwMode="auto">
            <a:xfrm>
              <a:off x="695" y="3579"/>
              <a:ext cx="407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>
                  <a:solidFill>
                    <a:schemeClr val="bg1"/>
                  </a:solidFill>
                </a:rPr>
                <a:t>350     400     450     500     550      600      650     700     750 </a:t>
              </a:r>
            </a:p>
          </p:txBody>
        </p:sp>
        <p:sp>
          <p:nvSpPr>
            <p:cNvPr id="29" name="Text Box 35"/>
            <p:cNvSpPr txBox="1">
              <a:spLocks noChangeArrowheads="1"/>
            </p:cNvSpPr>
            <p:nvPr/>
          </p:nvSpPr>
          <p:spPr bwMode="auto">
            <a:xfrm>
              <a:off x="1777" y="3730"/>
              <a:ext cx="144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Wavelength  </a:t>
              </a:r>
              <a:r>
                <a:rPr lang="zh-CN" altLang="en-US">
                  <a:solidFill>
                    <a:schemeClr val="bg1"/>
                  </a:solidFill>
                </a:rPr>
                <a:t>（</a:t>
              </a:r>
              <a:r>
                <a:rPr lang="en-US" altLang="zh-CN">
                  <a:solidFill>
                    <a:schemeClr val="bg1"/>
                  </a:solidFill>
                </a:rPr>
                <a:t>nm</a:t>
              </a:r>
              <a:r>
                <a:rPr lang="zh-CN" altLang="en-US">
                  <a:solidFill>
                    <a:schemeClr val="bg1"/>
                  </a:solidFill>
                </a:rPr>
                <a:t>）</a:t>
              </a:r>
            </a:p>
          </p:txBody>
        </p:sp>
        <p:sp>
          <p:nvSpPr>
            <p:cNvPr id="30" name="Text Box 36"/>
            <p:cNvSpPr txBox="1">
              <a:spLocks noChangeArrowheads="1"/>
            </p:cNvSpPr>
            <p:nvPr/>
          </p:nvSpPr>
          <p:spPr bwMode="auto">
            <a:xfrm rot="10800000">
              <a:off x="333" y="2014"/>
              <a:ext cx="289" cy="11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Reletive Intensity</a:t>
              </a:r>
            </a:p>
          </p:txBody>
        </p:sp>
        <p:sp>
          <p:nvSpPr>
            <p:cNvPr id="31" name="Text Box 37"/>
            <p:cNvSpPr txBox="1">
              <a:spLocks noChangeArrowheads="1"/>
            </p:cNvSpPr>
            <p:nvPr/>
          </p:nvSpPr>
          <p:spPr bwMode="auto">
            <a:xfrm>
              <a:off x="247" y="1347"/>
              <a:ext cx="35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100</a:t>
              </a:r>
            </a:p>
          </p:txBody>
        </p:sp>
      </p:grpSp>
      <p:sp>
        <p:nvSpPr>
          <p:cNvPr id="32" name="Text Box 39"/>
          <p:cNvSpPr txBox="1">
            <a:spLocks noChangeArrowheads="1"/>
          </p:cNvSpPr>
          <p:nvPr/>
        </p:nvSpPr>
        <p:spPr bwMode="auto">
          <a:xfrm>
            <a:off x="415676" y="1013941"/>
            <a:ext cx="35464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ea typeface="黑体" pitchFamily="2" charset="-122"/>
              </a:rPr>
              <a:t>单色图像</a:t>
            </a:r>
            <a:r>
              <a:rPr lang="zh-CN" altLang="en-US" sz="2800">
                <a:solidFill>
                  <a:schemeClr val="bg1"/>
                </a:solidFill>
              </a:rPr>
              <a:t> </a:t>
            </a:r>
            <a:r>
              <a:rPr lang="en-US" altLang="zh-CN" sz="2800">
                <a:solidFill>
                  <a:schemeClr val="bg1"/>
                </a:solidFill>
              </a:rPr>
              <a:t>(Grayscale)</a:t>
            </a:r>
          </a:p>
        </p:txBody>
      </p:sp>
      <p:grpSp>
        <p:nvGrpSpPr>
          <p:cNvPr id="33" name="Group 46"/>
          <p:cNvGrpSpPr>
            <a:grpSpLocks/>
          </p:cNvGrpSpPr>
          <p:nvPr/>
        </p:nvGrpSpPr>
        <p:grpSpPr bwMode="auto">
          <a:xfrm>
            <a:off x="1261814" y="1961679"/>
            <a:ext cx="5940425" cy="3294062"/>
            <a:chOff x="713" y="1445"/>
            <a:chExt cx="3742" cy="2075"/>
          </a:xfrm>
        </p:grpSpPr>
        <p:sp>
          <p:nvSpPr>
            <p:cNvPr id="34" name="Line 40"/>
            <p:cNvSpPr>
              <a:spLocks noChangeShapeType="1"/>
            </p:cNvSpPr>
            <p:nvPr/>
          </p:nvSpPr>
          <p:spPr bwMode="auto">
            <a:xfrm>
              <a:off x="713" y="3511"/>
              <a:ext cx="448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Line 41"/>
            <p:cNvSpPr>
              <a:spLocks noChangeShapeType="1"/>
            </p:cNvSpPr>
            <p:nvPr/>
          </p:nvSpPr>
          <p:spPr bwMode="auto">
            <a:xfrm flipV="1">
              <a:off x="1161" y="1445"/>
              <a:ext cx="0" cy="2075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Line 42"/>
            <p:cNvSpPr>
              <a:spLocks noChangeShapeType="1"/>
            </p:cNvSpPr>
            <p:nvPr/>
          </p:nvSpPr>
          <p:spPr bwMode="auto">
            <a:xfrm>
              <a:off x="1152" y="1445"/>
              <a:ext cx="3136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Line 43"/>
            <p:cNvSpPr>
              <a:spLocks noChangeShapeType="1"/>
            </p:cNvSpPr>
            <p:nvPr/>
          </p:nvSpPr>
          <p:spPr bwMode="auto">
            <a:xfrm>
              <a:off x="4299" y="1445"/>
              <a:ext cx="0" cy="2048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Line 44"/>
            <p:cNvSpPr>
              <a:spLocks noChangeShapeType="1"/>
            </p:cNvSpPr>
            <p:nvPr/>
          </p:nvSpPr>
          <p:spPr bwMode="auto">
            <a:xfrm>
              <a:off x="4290" y="3502"/>
              <a:ext cx="165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39" name="Picture 45" descr="1245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364" y="764704"/>
            <a:ext cx="3975100" cy="28797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Freeform 51"/>
          <p:cNvSpPr>
            <a:spLocks/>
          </p:cNvSpPr>
          <p:nvPr/>
        </p:nvSpPr>
        <p:spPr bwMode="auto">
          <a:xfrm>
            <a:off x="2736601" y="2025179"/>
            <a:ext cx="4084638" cy="3224212"/>
          </a:xfrm>
          <a:custGeom>
            <a:avLst/>
            <a:gdLst>
              <a:gd name="T0" fmla="*/ 0 w 6867"/>
              <a:gd name="T1" fmla="*/ 1015722039 h 10154"/>
              <a:gd name="T2" fmla="*/ 66870408 w 6867"/>
              <a:gd name="T3" fmla="*/ 968635970 h 10154"/>
              <a:gd name="T4" fmla="*/ 127372658 w 6867"/>
              <a:gd name="T5" fmla="*/ 913685922 h 10154"/>
              <a:gd name="T6" fmla="*/ 182213399 w 6867"/>
              <a:gd name="T7" fmla="*/ 851879423 h 10154"/>
              <a:gd name="T8" fmla="*/ 231747145 w 6867"/>
              <a:gd name="T9" fmla="*/ 784729191 h 10154"/>
              <a:gd name="T10" fmla="*/ 275973894 w 6867"/>
              <a:gd name="T11" fmla="*/ 713142730 h 10154"/>
              <a:gd name="T12" fmla="*/ 316308133 w 6867"/>
              <a:gd name="T13" fmla="*/ 638733099 h 10154"/>
              <a:gd name="T14" fmla="*/ 352751051 w 6867"/>
              <a:gd name="T15" fmla="*/ 562609435 h 10154"/>
              <a:gd name="T16" fmla="*/ 385655377 w 6867"/>
              <a:gd name="T17" fmla="*/ 485981531 h 10154"/>
              <a:gd name="T18" fmla="*/ 416083461 w 6867"/>
              <a:gd name="T19" fmla="*/ 410059499 h 10154"/>
              <a:gd name="T20" fmla="*/ 444034710 w 6867"/>
              <a:gd name="T21" fmla="*/ 336154108 h 10154"/>
              <a:gd name="T22" fmla="*/ 494983535 w 6867"/>
              <a:gd name="T23" fmla="*/ 199333081 h 10154"/>
              <a:gd name="T24" fmla="*/ 519042868 w 6867"/>
              <a:gd name="T25" fmla="*/ 138837350 h 10154"/>
              <a:gd name="T26" fmla="*/ 542748282 w 6867"/>
              <a:gd name="T27" fmla="*/ 85601336 h 10154"/>
              <a:gd name="T28" fmla="*/ 566099777 w 6867"/>
              <a:gd name="T29" fmla="*/ 40330275 h 10154"/>
              <a:gd name="T30" fmla="*/ 590513029 w 6867"/>
              <a:gd name="T31" fmla="*/ 4738836 h 10154"/>
              <a:gd name="T32" fmla="*/ 622710112 w 6867"/>
              <a:gd name="T33" fmla="*/ 0 h 10154"/>
              <a:gd name="T34" fmla="*/ 649953523 w 6867"/>
              <a:gd name="T35" fmla="*/ 6553844 h 10154"/>
              <a:gd name="T36" fmla="*/ 672243857 w 6867"/>
              <a:gd name="T37" fmla="*/ 23089283 h 10154"/>
              <a:gd name="T38" fmla="*/ 690995599 w 6867"/>
              <a:gd name="T39" fmla="*/ 48598153 h 10154"/>
              <a:gd name="T40" fmla="*/ 707625019 w 6867"/>
              <a:gd name="T41" fmla="*/ 81770005 h 10154"/>
              <a:gd name="T42" fmla="*/ 722484845 w 6867"/>
              <a:gd name="T43" fmla="*/ 121495383 h 10154"/>
              <a:gd name="T44" fmla="*/ 751851174 w 6867"/>
              <a:gd name="T45" fmla="*/ 215465254 h 10154"/>
              <a:gd name="T46" fmla="*/ 768126674 w 6867"/>
              <a:gd name="T47" fmla="*/ 267289842 h 10154"/>
              <a:gd name="T48" fmla="*/ 786525093 w 6867"/>
              <a:gd name="T49" fmla="*/ 320929438 h 10154"/>
              <a:gd name="T50" fmla="*/ 808461508 w 6867"/>
              <a:gd name="T51" fmla="*/ 374972299 h 10154"/>
              <a:gd name="T52" fmla="*/ 834997082 w 6867"/>
              <a:gd name="T53" fmla="*/ 428409946 h 10154"/>
              <a:gd name="T54" fmla="*/ 866840247 w 6867"/>
              <a:gd name="T55" fmla="*/ 479831269 h 10154"/>
              <a:gd name="T56" fmla="*/ 904698244 w 6867"/>
              <a:gd name="T57" fmla="*/ 528227790 h 10154"/>
              <a:gd name="T58" fmla="*/ 949632236 w 6867"/>
              <a:gd name="T59" fmla="*/ 572288739 h 10154"/>
              <a:gd name="T60" fmla="*/ 1003411816 w 6867"/>
              <a:gd name="T61" fmla="*/ 610905298 h 10154"/>
              <a:gd name="T62" fmla="*/ 1064621309 w 6867"/>
              <a:gd name="T63" fmla="*/ 649622515 h 10154"/>
              <a:gd name="T64" fmla="*/ 1119108727 w 6867"/>
              <a:gd name="T65" fmla="*/ 685516562 h 10154"/>
              <a:gd name="T66" fmla="*/ 1167227392 w 6867"/>
              <a:gd name="T67" fmla="*/ 719091678 h 10154"/>
              <a:gd name="T68" fmla="*/ 1210392386 w 6867"/>
              <a:gd name="T69" fmla="*/ 750145913 h 10154"/>
              <a:gd name="T70" fmla="*/ 1286461705 w 6867"/>
              <a:gd name="T71" fmla="*/ 805600200 h 10154"/>
              <a:gd name="T72" fmla="*/ 1321135624 w 6867"/>
              <a:gd name="T73" fmla="*/ 830403517 h 10154"/>
              <a:gd name="T74" fmla="*/ 1355455030 w 6867"/>
              <a:gd name="T75" fmla="*/ 853391824 h 10154"/>
              <a:gd name="T76" fmla="*/ 1390482868 w 6867"/>
              <a:gd name="T77" fmla="*/ 874666098 h 10154"/>
              <a:gd name="T78" fmla="*/ 1426925190 w 6867"/>
              <a:gd name="T79" fmla="*/ 894427971 h 10154"/>
              <a:gd name="T80" fmla="*/ 1466552187 w 6867"/>
              <a:gd name="T81" fmla="*/ 912980050 h 10154"/>
              <a:gd name="T82" fmla="*/ 1509717775 w 6867"/>
              <a:gd name="T83" fmla="*/ 930422993 h 10154"/>
              <a:gd name="T84" fmla="*/ 1558189764 w 6867"/>
              <a:gd name="T85" fmla="*/ 946656141 h 10154"/>
              <a:gd name="T86" fmla="*/ 1612677182 w 6867"/>
              <a:gd name="T87" fmla="*/ 962082443 h 10154"/>
              <a:gd name="T88" fmla="*/ 1674593917 w 6867"/>
              <a:gd name="T89" fmla="*/ 976702215 h 10154"/>
              <a:gd name="T90" fmla="*/ 1744295080 w 6867"/>
              <a:gd name="T91" fmla="*/ 990717091 h 10154"/>
              <a:gd name="T92" fmla="*/ 1784275995 w 6867"/>
              <a:gd name="T93" fmla="*/ 996161481 h 10154"/>
              <a:gd name="T94" fmla="*/ 1823549072 w 6867"/>
              <a:gd name="T95" fmla="*/ 1001001292 h 10154"/>
              <a:gd name="T96" fmla="*/ 1863883906 w 6867"/>
              <a:gd name="T97" fmla="*/ 1005336863 h 10154"/>
              <a:gd name="T98" fmla="*/ 1904218145 w 6867"/>
              <a:gd name="T99" fmla="*/ 1009067220 h 10154"/>
              <a:gd name="T100" fmla="*/ 1945614140 w 6867"/>
              <a:gd name="T101" fmla="*/ 1012293655 h 10154"/>
              <a:gd name="T102" fmla="*/ 1986656811 w 6867"/>
              <a:gd name="T103" fmla="*/ 1015116825 h 10154"/>
              <a:gd name="T104" fmla="*/ 2028760048 w 6867"/>
              <a:gd name="T105" fmla="*/ 1017536730 h 10154"/>
              <a:gd name="T106" fmla="*/ 2070863880 w 6867"/>
              <a:gd name="T107" fmla="*/ 1019452396 h 10154"/>
              <a:gd name="T108" fmla="*/ 2113675550 w 6867"/>
              <a:gd name="T109" fmla="*/ 1020964797 h 10154"/>
              <a:gd name="T110" fmla="*/ 2147483647 w 6867"/>
              <a:gd name="T111" fmla="*/ 1022174909 h 10154"/>
              <a:gd name="T112" fmla="*/ 2147483647 w 6867"/>
              <a:gd name="T113" fmla="*/ 1022981438 h 10154"/>
              <a:gd name="T114" fmla="*/ 2147483647 w 6867"/>
              <a:gd name="T115" fmla="*/ 1023485360 h 10154"/>
              <a:gd name="T116" fmla="*/ 2147483647 w 6867"/>
              <a:gd name="T117" fmla="*/ 1023787967 h 10154"/>
              <a:gd name="T118" fmla="*/ 2147483647 w 6867"/>
              <a:gd name="T119" fmla="*/ 1023686992 h 10154"/>
              <a:gd name="T120" fmla="*/ 2147483647 w 6867"/>
              <a:gd name="T121" fmla="*/ 1022779806 h 1015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867" h="10154">
                <a:moveTo>
                  <a:pt x="6867" y="10144"/>
                </a:moveTo>
                <a:lnTo>
                  <a:pt x="0" y="10074"/>
                </a:lnTo>
                <a:lnTo>
                  <a:pt x="97" y="9851"/>
                </a:lnTo>
                <a:lnTo>
                  <a:pt x="189" y="9607"/>
                </a:lnTo>
                <a:lnTo>
                  <a:pt x="277" y="9344"/>
                </a:lnTo>
                <a:lnTo>
                  <a:pt x="360" y="9062"/>
                </a:lnTo>
                <a:lnTo>
                  <a:pt x="439" y="8763"/>
                </a:lnTo>
                <a:lnTo>
                  <a:pt x="515" y="8449"/>
                </a:lnTo>
                <a:lnTo>
                  <a:pt x="587" y="8122"/>
                </a:lnTo>
                <a:lnTo>
                  <a:pt x="655" y="7783"/>
                </a:lnTo>
                <a:lnTo>
                  <a:pt x="719" y="7432"/>
                </a:lnTo>
                <a:lnTo>
                  <a:pt x="780" y="7073"/>
                </a:lnTo>
                <a:lnTo>
                  <a:pt x="839" y="6707"/>
                </a:lnTo>
                <a:lnTo>
                  <a:pt x="894" y="6335"/>
                </a:lnTo>
                <a:lnTo>
                  <a:pt x="947" y="5959"/>
                </a:lnTo>
                <a:lnTo>
                  <a:pt x="997" y="5580"/>
                </a:lnTo>
                <a:lnTo>
                  <a:pt x="1045" y="5199"/>
                </a:lnTo>
                <a:lnTo>
                  <a:pt x="1090" y="4820"/>
                </a:lnTo>
                <a:lnTo>
                  <a:pt x="1134" y="4442"/>
                </a:lnTo>
                <a:lnTo>
                  <a:pt x="1176" y="4067"/>
                </a:lnTo>
                <a:lnTo>
                  <a:pt x="1216" y="3697"/>
                </a:lnTo>
                <a:lnTo>
                  <a:pt x="1255" y="3334"/>
                </a:lnTo>
                <a:lnTo>
                  <a:pt x="1329" y="2633"/>
                </a:lnTo>
                <a:lnTo>
                  <a:pt x="1399" y="1977"/>
                </a:lnTo>
                <a:lnTo>
                  <a:pt x="1433" y="1669"/>
                </a:lnTo>
                <a:lnTo>
                  <a:pt x="1467" y="1377"/>
                </a:lnTo>
                <a:lnTo>
                  <a:pt x="1500" y="1103"/>
                </a:lnTo>
                <a:lnTo>
                  <a:pt x="1534" y="849"/>
                </a:lnTo>
                <a:lnTo>
                  <a:pt x="1568" y="613"/>
                </a:lnTo>
                <a:lnTo>
                  <a:pt x="1600" y="400"/>
                </a:lnTo>
                <a:lnTo>
                  <a:pt x="1636" y="211"/>
                </a:lnTo>
                <a:lnTo>
                  <a:pt x="1669" y="47"/>
                </a:lnTo>
                <a:lnTo>
                  <a:pt x="1718" y="8"/>
                </a:lnTo>
                <a:lnTo>
                  <a:pt x="1760" y="0"/>
                </a:lnTo>
                <a:lnTo>
                  <a:pt x="1800" y="19"/>
                </a:lnTo>
                <a:lnTo>
                  <a:pt x="1837" y="65"/>
                </a:lnTo>
                <a:lnTo>
                  <a:pt x="1869" y="136"/>
                </a:lnTo>
                <a:lnTo>
                  <a:pt x="1900" y="229"/>
                </a:lnTo>
                <a:lnTo>
                  <a:pt x="1928" y="345"/>
                </a:lnTo>
                <a:lnTo>
                  <a:pt x="1953" y="482"/>
                </a:lnTo>
                <a:lnTo>
                  <a:pt x="1977" y="638"/>
                </a:lnTo>
                <a:lnTo>
                  <a:pt x="2000" y="811"/>
                </a:lnTo>
                <a:lnTo>
                  <a:pt x="2021" y="1001"/>
                </a:lnTo>
                <a:lnTo>
                  <a:pt x="2042" y="1205"/>
                </a:lnTo>
                <a:lnTo>
                  <a:pt x="2083" y="1651"/>
                </a:lnTo>
                <a:lnTo>
                  <a:pt x="2125" y="2137"/>
                </a:lnTo>
                <a:lnTo>
                  <a:pt x="2147" y="2392"/>
                </a:lnTo>
                <a:lnTo>
                  <a:pt x="2171" y="2651"/>
                </a:lnTo>
                <a:lnTo>
                  <a:pt x="2196" y="2915"/>
                </a:lnTo>
                <a:lnTo>
                  <a:pt x="2223" y="3183"/>
                </a:lnTo>
                <a:lnTo>
                  <a:pt x="2254" y="3451"/>
                </a:lnTo>
                <a:lnTo>
                  <a:pt x="2285" y="3719"/>
                </a:lnTo>
                <a:lnTo>
                  <a:pt x="2322" y="3986"/>
                </a:lnTo>
                <a:lnTo>
                  <a:pt x="2360" y="4249"/>
                </a:lnTo>
                <a:lnTo>
                  <a:pt x="2403" y="4507"/>
                </a:lnTo>
                <a:lnTo>
                  <a:pt x="2450" y="4759"/>
                </a:lnTo>
                <a:lnTo>
                  <a:pt x="2501" y="5004"/>
                </a:lnTo>
                <a:lnTo>
                  <a:pt x="2557" y="5239"/>
                </a:lnTo>
                <a:lnTo>
                  <a:pt x="2617" y="5464"/>
                </a:lnTo>
                <a:lnTo>
                  <a:pt x="2684" y="5676"/>
                </a:lnTo>
                <a:lnTo>
                  <a:pt x="2757" y="5875"/>
                </a:lnTo>
                <a:lnTo>
                  <a:pt x="2836" y="6059"/>
                </a:lnTo>
                <a:lnTo>
                  <a:pt x="2925" y="6254"/>
                </a:lnTo>
                <a:lnTo>
                  <a:pt x="3009" y="6443"/>
                </a:lnTo>
                <a:lnTo>
                  <a:pt x="3089" y="6625"/>
                </a:lnTo>
                <a:lnTo>
                  <a:pt x="3163" y="6799"/>
                </a:lnTo>
                <a:lnTo>
                  <a:pt x="3233" y="6969"/>
                </a:lnTo>
                <a:lnTo>
                  <a:pt x="3299" y="7132"/>
                </a:lnTo>
                <a:lnTo>
                  <a:pt x="3362" y="7288"/>
                </a:lnTo>
                <a:lnTo>
                  <a:pt x="3421" y="7440"/>
                </a:lnTo>
                <a:lnTo>
                  <a:pt x="3533" y="7726"/>
                </a:lnTo>
                <a:lnTo>
                  <a:pt x="3636" y="7990"/>
                </a:lnTo>
                <a:lnTo>
                  <a:pt x="3685" y="8115"/>
                </a:lnTo>
                <a:lnTo>
                  <a:pt x="3734" y="8236"/>
                </a:lnTo>
                <a:lnTo>
                  <a:pt x="3782" y="8351"/>
                </a:lnTo>
                <a:lnTo>
                  <a:pt x="3831" y="8464"/>
                </a:lnTo>
                <a:lnTo>
                  <a:pt x="3879" y="8571"/>
                </a:lnTo>
                <a:lnTo>
                  <a:pt x="3930" y="8675"/>
                </a:lnTo>
                <a:lnTo>
                  <a:pt x="3981" y="8775"/>
                </a:lnTo>
                <a:lnTo>
                  <a:pt x="4033" y="8871"/>
                </a:lnTo>
                <a:lnTo>
                  <a:pt x="4088" y="8965"/>
                </a:lnTo>
                <a:lnTo>
                  <a:pt x="4145" y="9055"/>
                </a:lnTo>
                <a:lnTo>
                  <a:pt x="4204" y="9143"/>
                </a:lnTo>
                <a:lnTo>
                  <a:pt x="4267" y="9228"/>
                </a:lnTo>
                <a:lnTo>
                  <a:pt x="4334" y="9309"/>
                </a:lnTo>
                <a:lnTo>
                  <a:pt x="4404" y="9389"/>
                </a:lnTo>
                <a:lnTo>
                  <a:pt x="4478" y="9466"/>
                </a:lnTo>
                <a:lnTo>
                  <a:pt x="4558" y="9542"/>
                </a:lnTo>
                <a:lnTo>
                  <a:pt x="4642" y="9615"/>
                </a:lnTo>
                <a:lnTo>
                  <a:pt x="4733" y="9687"/>
                </a:lnTo>
                <a:lnTo>
                  <a:pt x="4828" y="9757"/>
                </a:lnTo>
                <a:lnTo>
                  <a:pt x="4930" y="9826"/>
                </a:lnTo>
                <a:lnTo>
                  <a:pt x="4986" y="9854"/>
                </a:lnTo>
                <a:lnTo>
                  <a:pt x="5043" y="9880"/>
                </a:lnTo>
                <a:lnTo>
                  <a:pt x="5099" y="9905"/>
                </a:lnTo>
                <a:lnTo>
                  <a:pt x="5154" y="9928"/>
                </a:lnTo>
                <a:lnTo>
                  <a:pt x="5211" y="9950"/>
                </a:lnTo>
                <a:lnTo>
                  <a:pt x="5268" y="9971"/>
                </a:lnTo>
                <a:lnTo>
                  <a:pt x="5325" y="9990"/>
                </a:lnTo>
                <a:lnTo>
                  <a:pt x="5382" y="10008"/>
                </a:lnTo>
                <a:lnTo>
                  <a:pt x="5441" y="10025"/>
                </a:lnTo>
                <a:lnTo>
                  <a:pt x="5499" y="10040"/>
                </a:lnTo>
                <a:lnTo>
                  <a:pt x="5557" y="10054"/>
                </a:lnTo>
                <a:lnTo>
                  <a:pt x="5615" y="10068"/>
                </a:lnTo>
                <a:lnTo>
                  <a:pt x="5675" y="10081"/>
                </a:lnTo>
                <a:lnTo>
                  <a:pt x="5734" y="10092"/>
                </a:lnTo>
                <a:lnTo>
                  <a:pt x="5793" y="10102"/>
                </a:lnTo>
                <a:lnTo>
                  <a:pt x="5853" y="10111"/>
                </a:lnTo>
                <a:lnTo>
                  <a:pt x="5913" y="10119"/>
                </a:lnTo>
                <a:lnTo>
                  <a:pt x="5974" y="10126"/>
                </a:lnTo>
                <a:lnTo>
                  <a:pt x="6035" y="10133"/>
                </a:lnTo>
                <a:lnTo>
                  <a:pt x="6096" y="10138"/>
                </a:lnTo>
                <a:lnTo>
                  <a:pt x="6158" y="10143"/>
                </a:lnTo>
                <a:lnTo>
                  <a:pt x="6220" y="10146"/>
                </a:lnTo>
                <a:lnTo>
                  <a:pt x="6283" y="10149"/>
                </a:lnTo>
                <a:lnTo>
                  <a:pt x="6346" y="10151"/>
                </a:lnTo>
                <a:lnTo>
                  <a:pt x="6410" y="10153"/>
                </a:lnTo>
                <a:lnTo>
                  <a:pt x="6473" y="10154"/>
                </a:lnTo>
                <a:lnTo>
                  <a:pt x="6539" y="10154"/>
                </a:lnTo>
                <a:lnTo>
                  <a:pt x="6603" y="10153"/>
                </a:lnTo>
                <a:lnTo>
                  <a:pt x="6734" y="10150"/>
                </a:lnTo>
                <a:lnTo>
                  <a:pt x="6867" y="10144"/>
                </a:lnTo>
                <a:close/>
              </a:path>
            </a:pathLst>
          </a:custGeom>
          <a:solidFill>
            <a:srgbClr val="00DA5D">
              <a:alpha val="7294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" name="Rectangle 52"/>
          <p:cNvSpPr>
            <a:spLocks noChangeArrowheads="1"/>
          </p:cNvSpPr>
          <p:nvPr/>
        </p:nvSpPr>
        <p:spPr bwMode="auto">
          <a:xfrm>
            <a:off x="2036514" y="3673004"/>
            <a:ext cx="4841875" cy="1571625"/>
          </a:xfrm>
          <a:prstGeom prst="rect">
            <a:avLst/>
          </a:prstGeom>
          <a:solidFill>
            <a:schemeClr val="bg2">
              <a:alpha val="58038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077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Rectangle 6"/>
          <p:cNvSpPr>
            <a:spLocks noChangeArrowheads="1"/>
          </p:cNvSpPr>
          <p:nvPr/>
        </p:nvSpPr>
        <p:spPr bwMode="auto">
          <a:xfrm>
            <a:off x="1578297" y="5220246"/>
            <a:ext cx="30162" cy="107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0" name="Group 7"/>
          <p:cNvGrpSpPr>
            <a:grpSpLocks/>
          </p:cNvGrpSpPr>
          <p:nvPr/>
        </p:nvGrpSpPr>
        <p:grpSpPr bwMode="auto">
          <a:xfrm>
            <a:off x="1138559" y="1888083"/>
            <a:ext cx="6172200" cy="3440113"/>
            <a:chOff x="923" y="1345"/>
            <a:chExt cx="3888" cy="2167"/>
          </a:xfrm>
        </p:grpSpPr>
        <p:sp>
          <p:nvSpPr>
            <p:cNvPr id="41" name="Freeform 8"/>
            <p:cNvSpPr>
              <a:spLocks/>
            </p:cNvSpPr>
            <p:nvPr/>
          </p:nvSpPr>
          <p:spPr bwMode="auto">
            <a:xfrm>
              <a:off x="932" y="3429"/>
              <a:ext cx="3879" cy="26"/>
            </a:xfrm>
            <a:custGeom>
              <a:avLst/>
              <a:gdLst>
                <a:gd name="T0" fmla="*/ 0 w 19395"/>
                <a:gd name="T1" fmla="*/ 1 h 129"/>
                <a:gd name="T2" fmla="*/ 776 w 19395"/>
                <a:gd name="T3" fmla="*/ 0 h 129"/>
                <a:gd name="T4" fmla="*/ 776 w 19395"/>
                <a:gd name="T5" fmla="*/ 4 h 129"/>
                <a:gd name="T6" fmla="*/ 0 w 19395"/>
                <a:gd name="T7" fmla="*/ 5 h 129"/>
                <a:gd name="T8" fmla="*/ 0 w 19395"/>
                <a:gd name="T9" fmla="*/ 1 h 1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395" h="129">
                  <a:moveTo>
                    <a:pt x="0" y="35"/>
                  </a:moveTo>
                  <a:lnTo>
                    <a:pt x="19395" y="0"/>
                  </a:lnTo>
                  <a:lnTo>
                    <a:pt x="19395" y="94"/>
                  </a:lnTo>
                  <a:lnTo>
                    <a:pt x="0" y="129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Rectangle 9"/>
            <p:cNvSpPr>
              <a:spLocks noChangeArrowheads="1"/>
            </p:cNvSpPr>
            <p:nvPr/>
          </p:nvSpPr>
          <p:spPr bwMode="auto">
            <a:xfrm>
              <a:off x="1644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Rectangle 10"/>
            <p:cNvSpPr>
              <a:spLocks noChangeArrowheads="1"/>
            </p:cNvSpPr>
            <p:nvPr/>
          </p:nvSpPr>
          <p:spPr bwMode="auto">
            <a:xfrm>
              <a:off x="1856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1"/>
            <p:cNvSpPr>
              <a:spLocks noChangeArrowheads="1"/>
            </p:cNvSpPr>
            <p:nvPr/>
          </p:nvSpPr>
          <p:spPr bwMode="auto">
            <a:xfrm>
              <a:off x="2095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Rectangle 12"/>
            <p:cNvSpPr>
              <a:spLocks noChangeArrowheads="1"/>
            </p:cNvSpPr>
            <p:nvPr/>
          </p:nvSpPr>
          <p:spPr bwMode="auto">
            <a:xfrm>
              <a:off x="2300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Rectangle 13"/>
            <p:cNvSpPr>
              <a:spLocks noChangeArrowheads="1"/>
            </p:cNvSpPr>
            <p:nvPr/>
          </p:nvSpPr>
          <p:spPr bwMode="auto">
            <a:xfrm>
              <a:off x="2539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Rectangle 14"/>
            <p:cNvSpPr>
              <a:spLocks noChangeArrowheads="1"/>
            </p:cNvSpPr>
            <p:nvPr/>
          </p:nvSpPr>
          <p:spPr bwMode="auto">
            <a:xfrm>
              <a:off x="2743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Rectangle 15"/>
            <p:cNvSpPr>
              <a:spLocks noChangeArrowheads="1"/>
            </p:cNvSpPr>
            <p:nvPr/>
          </p:nvSpPr>
          <p:spPr bwMode="auto">
            <a:xfrm>
              <a:off x="2982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Rectangle 16"/>
            <p:cNvSpPr>
              <a:spLocks noChangeArrowheads="1"/>
            </p:cNvSpPr>
            <p:nvPr/>
          </p:nvSpPr>
          <p:spPr bwMode="auto">
            <a:xfrm>
              <a:off x="3200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Rectangle 17"/>
            <p:cNvSpPr>
              <a:spLocks noChangeArrowheads="1"/>
            </p:cNvSpPr>
            <p:nvPr/>
          </p:nvSpPr>
          <p:spPr bwMode="auto">
            <a:xfrm>
              <a:off x="3426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Rectangle 18"/>
            <p:cNvSpPr>
              <a:spLocks noChangeArrowheads="1"/>
            </p:cNvSpPr>
            <p:nvPr/>
          </p:nvSpPr>
          <p:spPr bwMode="auto">
            <a:xfrm>
              <a:off x="3664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Rectangle 19"/>
            <p:cNvSpPr>
              <a:spLocks noChangeArrowheads="1"/>
            </p:cNvSpPr>
            <p:nvPr/>
          </p:nvSpPr>
          <p:spPr bwMode="auto">
            <a:xfrm>
              <a:off x="3903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Rectangle 20"/>
            <p:cNvSpPr>
              <a:spLocks noChangeArrowheads="1"/>
            </p:cNvSpPr>
            <p:nvPr/>
          </p:nvSpPr>
          <p:spPr bwMode="auto">
            <a:xfrm>
              <a:off x="4108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Rectangle 21"/>
            <p:cNvSpPr>
              <a:spLocks noChangeArrowheads="1"/>
            </p:cNvSpPr>
            <p:nvPr/>
          </p:nvSpPr>
          <p:spPr bwMode="auto">
            <a:xfrm>
              <a:off x="4347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Rectangle 22"/>
            <p:cNvSpPr>
              <a:spLocks noChangeArrowheads="1"/>
            </p:cNvSpPr>
            <p:nvPr/>
          </p:nvSpPr>
          <p:spPr bwMode="auto">
            <a:xfrm>
              <a:off x="4551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Rectangle 23"/>
            <p:cNvSpPr>
              <a:spLocks noChangeArrowheads="1"/>
            </p:cNvSpPr>
            <p:nvPr/>
          </p:nvSpPr>
          <p:spPr bwMode="auto">
            <a:xfrm>
              <a:off x="4790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24"/>
            <p:cNvSpPr>
              <a:spLocks/>
            </p:cNvSpPr>
            <p:nvPr/>
          </p:nvSpPr>
          <p:spPr bwMode="auto">
            <a:xfrm>
              <a:off x="967" y="1350"/>
              <a:ext cx="34" cy="2155"/>
            </a:xfrm>
            <a:custGeom>
              <a:avLst/>
              <a:gdLst>
                <a:gd name="T0" fmla="*/ 4 w 166"/>
                <a:gd name="T1" fmla="*/ 0 h 10777"/>
                <a:gd name="T2" fmla="*/ 7 w 166"/>
                <a:gd name="T3" fmla="*/ 431 h 10777"/>
                <a:gd name="T4" fmla="*/ 3 w 166"/>
                <a:gd name="T5" fmla="*/ 431 h 10777"/>
                <a:gd name="T6" fmla="*/ 0 w 166"/>
                <a:gd name="T7" fmla="*/ 0 h 10777"/>
                <a:gd name="T8" fmla="*/ 4 w 166"/>
                <a:gd name="T9" fmla="*/ 0 h 107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6" h="10777">
                  <a:moveTo>
                    <a:pt x="95" y="0"/>
                  </a:moveTo>
                  <a:lnTo>
                    <a:pt x="166" y="10777"/>
                  </a:lnTo>
                  <a:lnTo>
                    <a:pt x="70" y="10777"/>
                  </a:lnTo>
                  <a:lnTo>
                    <a:pt x="0" y="0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25"/>
            <p:cNvSpPr>
              <a:spLocks/>
            </p:cNvSpPr>
            <p:nvPr/>
          </p:nvSpPr>
          <p:spPr bwMode="auto">
            <a:xfrm>
              <a:off x="923" y="1345"/>
              <a:ext cx="54" cy="33"/>
            </a:xfrm>
            <a:custGeom>
              <a:avLst/>
              <a:gdLst>
                <a:gd name="T0" fmla="*/ 1 w 177"/>
                <a:gd name="T1" fmla="*/ 0 h 108"/>
                <a:gd name="T2" fmla="*/ 16 w 177"/>
                <a:gd name="T3" fmla="*/ 1 h 108"/>
                <a:gd name="T4" fmla="*/ 16 w 177"/>
                <a:gd name="T5" fmla="*/ 10 h 108"/>
                <a:gd name="T6" fmla="*/ 0 w 177"/>
                <a:gd name="T7" fmla="*/ 9 h 108"/>
                <a:gd name="T8" fmla="*/ 1 w 177"/>
                <a:gd name="T9" fmla="*/ 0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7" h="108">
                  <a:moveTo>
                    <a:pt x="8" y="0"/>
                  </a:moveTo>
                  <a:lnTo>
                    <a:pt x="177" y="13"/>
                  </a:lnTo>
                  <a:lnTo>
                    <a:pt x="169" y="108"/>
                  </a:lnTo>
                  <a:lnTo>
                    <a:pt x="0" y="95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9" name="Freeform 26"/>
          <p:cNvSpPr>
            <a:spLocks/>
          </p:cNvSpPr>
          <p:nvPr/>
        </p:nvSpPr>
        <p:spPr bwMode="auto">
          <a:xfrm>
            <a:off x="2808609" y="1953171"/>
            <a:ext cx="4084638" cy="3224212"/>
          </a:xfrm>
          <a:custGeom>
            <a:avLst/>
            <a:gdLst>
              <a:gd name="T0" fmla="*/ 0 w 6867"/>
              <a:gd name="T1" fmla="*/ 1015722039 h 10154"/>
              <a:gd name="T2" fmla="*/ 66870408 w 6867"/>
              <a:gd name="T3" fmla="*/ 968635970 h 10154"/>
              <a:gd name="T4" fmla="*/ 127372658 w 6867"/>
              <a:gd name="T5" fmla="*/ 913685922 h 10154"/>
              <a:gd name="T6" fmla="*/ 182213399 w 6867"/>
              <a:gd name="T7" fmla="*/ 851879423 h 10154"/>
              <a:gd name="T8" fmla="*/ 231747145 w 6867"/>
              <a:gd name="T9" fmla="*/ 784729191 h 10154"/>
              <a:gd name="T10" fmla="*/ 275973894 w 6867"/>
              <a:gd name="T11" fmla="*/ 713142730 h 10154"/>
              <a:gd name="T12" fmla="*/ 316308133 w 6867"/>
              <a:gd name="T13" fmla="*/ 638733099 h 10154"/>
              <a:gd name="T14" fmla="*/ 352751051 w 6867"/>
              <a:gd name="T15" fmla="*/ 562609435 h 10154"/>
              <a:gd name="T16" fmla="*/ 385655377 w 6867"/>
              <a:gd name="T17" fmla="*/ 485981531 h 10154"/>
              <a:gd name="T18" fmla="*/ 416083461 w 6867"/>
              <a:gd name="T19" fmla="*/ 410059499 h 10154"/>
              <a:gd name="T20" fmla="*/ 444034710 w 6867"/>
              <a:gd name="T21" fmla="*/ 336154108 h 10154"/>
              <a:gd name="T22" fmla="*/ 494983535 w 6867"/>
              <a:gd name="T23" fmla="*/ 199333081 h 10154"/>
              <a:gd name="T24" fmla="*/ 519042868 w 6867"/>
              <a:gd name="T25" fmla="*/ 138837350 h 10154"/>
              <a:gd name="T26" fmla="*/ 542748282 w 6867"/>
              <a:gd name="T27" fmla="*/ 85601336 h 10154"/>
              <a:gd name="T28" fmla="*/ 566099777 w 6867"/>
              <a:gd name="T29" fmla="*/ 40330275 h 10154"/>
              <a:gd name="T30" fmla="*/ 590513029 w 6867"/>
              <a:gd name="T31" fmla="*/ 4738836 h 10154"/>
              <a:gd name="T32" fmla="*/ 622710112 w 6867"/>
              <a:gd name="T33" fmla="*/ 0 h 10154"/>
              <a:gd name="T34" fmla="*/ 649953523 w 6867"/>
              <a:gd name="T35" fmla="*/ 6553844 h 10154"/>
              <a:gd name="T36" fmla="*/ 672243857 w 6867"/>
              <a:gd name="T37" fmla="*/ 23089283 h 10154"/>
              <a:gd name="T38" fmla="*/ 690995599 w 6867"/>
              <a:gd name="T39" fmla="*/ 48598153 h 10154"/>
              <a:gd name="T40" fmla="*/ 707625019 w 6867"/>
              <a:gd name="T41" fmla="*/ 81770005 h 10154"/>
              <a:gd name="T42" fmla="*/ 722484845 w 6867"/>
              <a:gd name="T43" fmla="*/ 121495383 h 10154"/>
              <a:gd name="T44" fmla="*/ 751851174 w 6867"/>
              <a:gd name="T45" fmla="*/ 215465254 h 10154"/>
              <a:gd name="T46" fmla="*/ 768126674 w 6867"/>
              <a:gd name="T47" fmla="*/ 267289842 h 10154"/>
              <a:gd name="T48" fmla="*/ 786525093 w 6867"/>
              <a:gd name="T49" fmla="*/ 320929438 h 10154"/>
              <a:gd name="T50" fmla="*/ 808461508 w 6867"/>
              <a:gd name="T51" fmla="*/ 374972299 h 10154"/>
              <a:gd name="T52" fmla="*/ 834997082 w 6867"/>
              <a:gd name="T53" fmla="*/ 428409946 h 10154"/>
              <a:gd name="T54" fmla="*/ 866840247 w 6867"/>
              <a:gd name="T55" fmla="*/ 479831269 h 10154"/>
              <a:gd name="T56" fmla="*/ 904698244 w 6867"/>
              <a:gd name="T57" fmla="*/ 528227790 h 10154"/>
              <a:gd name="T58" fmla="*/ 949632236 w 6867"/>
              <a:gd name="T59" fmla="*/ 572288739 h 10154"/>
              <a:gd name="T60" fmla="*/ 1003411816 w 6867"/>
              <a:gd name="T61" fmla="*/ 610905298 h 10154"/>
              <a:gd name="T62" fmla="*/ 1064621309 w 6867"/>
              <a:gd name="T63" fmla="*/ 649622515 h 10154"/>
              <a:gd name="T64" fmla="*/ 1119108727 w 6867"/>
              <a:gd name="T65" fmla="*/ 685516562 h 10154"/>
              <a:gd name="T66" fmla="*/ 1167227392 w 6867"/>
              <a:gd name="T67" fmla="*/ 719091678 h 10154"/>
              <a:gd name="T68" fmla="*/ 1210392386 w 6867"/>
              <a:gd name="T69" fmla="*/ 750145913 h 10154"/>
              <a:gd name="T70" fmla="*/ 1286461705 w 6867"/>
              <a:gd name="T71" fmla="*/ 805600200 h 10154"/>
              <a:gd name="T72" fmla="*/ 1321135624 w 6867"/>
              <a:gd name="T73" fmla="*/ 830403517 h 10154"/>
              <a:gd name="T74" fmla="*/ 1355455030 w 6867"/>
              <a:gd name="T75" fmla="*/ 853391824 h 10154"/>
              <a:gd name="T76" fmla="*/ 1390482868 w 6867"/>
              <a:gd name="T77" fmla="*/ 874666098 h 10154"/>
              <a:gd name="T78" fmla="*/ 1426925190 w 6867"/>
              <a:gd name="T79" fmla="*/ 894427971 h 10154"/>
              <a:gd name="T80" fmla="*/ 1466552187 w 6867"/>
              <a:gd name="T81" fmla="*/ 912980050 h 10154"/>
              <a:gd name="T82" fmla="*/ 1509717775 w 6867"/>
              <a:gd name="T83" fmla="*/ 930422993 h 10154"/>
              <a:gd name="T84" fmla="*/ 1558189764 w 6867"/>
              <a:gd name="T85" fmla="*/ 946656141 h 10154"/>
              <a:gd name="T86" fmla="*/ 1612677182 w 6867"/>
              <a:gd name="T87" fmla="*/ 962082443 h 10154"/>
              <a:gd name="T88" fmla="*/ 1674593917 w 6867"/>
              <a:gd name="T89" fmla="*/ 976702215 h 10154"/>
              <a:gd name="T90" fmla="*/ 1744295080 w 6867"/>
              <a:gd name="T91" fmla="*/ 990717091 h 10154"/>
              <a:gd name="T92" fmla="*/ 1784275995 w 6867"/>
              <a:gd name="T93" fmla="*/ 996161481 h 10154"/>
              <a:gd name="T94" fmla="*/ 1823549072 w 6867"/>
              <a:gd name="T95" fmla="*/ 1001001292 h 10154"/>
              <a:gd name="T96" fmla="*/ 1863883906 w 6867"/>
              <a:gd name="T97" fmla="*/ 1005336863 h 10154"/>
              <a:gd name="T98" fmla="*/ 1904218145 w 6867"/>
              <a:gd name="T99" fmla="*/ 1009067220 h 10154"/>
              <a:gd name="T100" fmla="*/ 1945614140 w 6867"/>
              <a:gd name="T101" fmla="*/ 1012293655 h 10154"/>
              <a:gd name="T102" fmla="*/ 1986656811 w 6867"/>
              <a:gd name="T103" fmla="*/ 1015116825 h 10154"/>
              <a:gd name="T104" fmla="*/ 2028760048 w 6867"/>
              <a:gd name="T105" fmla="*/ 1017536730 h 10154"/>
              <a:gd name="T106" fmla="*/ 2070863880 w 6867"/>
              <a:gd name="T107" fmla="*/ 1019452396 h 10154"/>
              <a:gd name="T108" fmla="*/ 2113675550 w 6867"/>
              <a:gd name="T109" fmla="*/ 1020964797 h 10154"/>
              <a:gd name="T110" fmla="*/ 2147483647 w 6867"/>
              <a:gd name="T111" fmla="*/ 1022174909 h 10154"/>
              <a:gd name="T112" fmla="*/ 2147483647 w 6867"/>
              <a:gd name="T113" fmla="*/ 1022981438 h 10154"/>
              <a:gd name="T114" fmla="*/ 2147483647 w 6867"/>
              <a:gd name="T115" fmla="*/ 1023485360 h 10154"/>
              <a:gd name="T116" fmla="*/ 2147483647 w 6867"/>
              <a:gd name="T117" fmla="*/ 1023787967 h 10154"/>
              <a:gd name="T118" fmla="*/ 2147483647 w 6867"/>
              <a:gd name="T119" fmla="*/ 1023686992 h 10154"/>
              <a:gd name="T120" fmla="*/ 2147483647 w 6867"/>
              <a:gd name="T121" fmla="*/ 1022779806 h 1015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867" h="10154">
                <a:moveTo>
                  <a:pt x="6867" y="10144"/>
                </a:moveTo>
                <a:lnTo>
                  <a:pt x="0" y="10074"/>
                </a:lnTo>
                <a:lnTo>
                  <a:pt x="97" y="9851"/>
                </a:lnTo>
                <a:lnTo>
                  <a:pt x="189" y="9607"/>
                </a:lnTo>
                <a:lnTo>
                  <a:pt x="277" y="9344"/>
                </a:lnTo>
                <a:lnTo>
                  <a:pt x="360" y="9062"/>
                </a:lnTo>
                <a:lnTo>
                  <a:pt x="439" y="8763"/>
                </a:lnTo>
                <a:lnTo>
                  <a:pt x="515" y="8449"/>
                </a:lnTo>
                <a:lnTo>
                  <a:pt x="587" y="8122"/>
                </a:lnTo>
                <a:lnTo>
                  <a:pt x="655" y="7783"/>
                </a:lnTo>
                <a:lnTo>
                  <a:pt x="719" y="7432"/>
                </a:lnTo>
                <a:lnTo>
                  <a:pt x="780" y="7073"/>
                </a:lnTo>
                <a:lnTo>
                  <a:pt x="839" y="6707"/>
                </a:lnTo>
                <a:lnTo>
                  <a:pt x="894" y="6335"/>
                </a:lnTo>
                <a:lnTo>
                  <a:pt x="947" y="5959"/>
                </a:lnTo>
                <a:lnTo>
                  <a:pt x="997" y="5580"/>
                </a:lnTo>
                <a:lnTo>
                  <a:pt x="1045" y="5199"/>
                </a:lnTo>
                <a:lnTo>
                  <a:pt x="1090" y="4820"/>
                </a:lnTo>
                <a:lnTo>
                  <a:pt x="1134" y="4442"/>
                </a:lnTo>
                <a:lnTo>
                  <a:pt x="1176" y="4067"/>
                </a:lnTo>
                <a:lnTo>
                  <a:pt x="1216" y="3697"/>
                </a:lnTo>
                <a:lnTo>
                  <a:pt x="1255" y="3334"/>
                </a:lnTo>
                <a:lnTo>
                  <a:pt x="1329" y="2633"/>
                </a:lnTo>
                <a:lnTo>
                  <a:pt x="1399" y="1977"/>
                </a:lnTo>
                <a:lnTo>
                  <a:pt x="1433" y="1669"/>
                </a:lnTo>
                <a:lnTo>
                  <a:pt x="1467" y="1377"/>
                </a:lnTo>
                <a:lnTo>
                  <a:pt x="1500" y="1103"/>
                </a:lnTo>
                <a:lnTo>
                  <a:pt x="1534" y="849"/>
                </a:lnTo>
                <a:lnTo>
                  <a:pt x="1568" y="613"/>
                </a:lnTo>
                <a:lnTo>
                  <a:pt x="1600" y="400"/>
                </a:lnTo>
                <a:lnTo>
                  <a:pt x="1636" y="211"/>
                </a:lnTo>
                <a:lnTo>
                  <a:pt x="1669" y="47"/>
                </a:lnTo>
                <a:lnTo>
                  <a:pt x="1718" y="8"/>
                </a:lnTo>
                <a:lnTo>
                  <a:pt x="1760" y="0"/>
                </a:lnTo>
                <a:lnTo>
                  <a:pt x="1800" y="19"/>
                </a:lnTo>
                <a:lnTo>
                  <a:pt x="1837" y="65"/>
                </a:lnTo>
                <a:lnTo>
                  <a:pt x="1869" y="136"/>
                </a:lnTo>
                <a:lnTo>
                  <a:pt x="1900" y="229"/>
                </a:lnTo>
                <a:lnTo>
                  <a:pt x="1928" y="345"/>
                </a:lnTo>
                <a:lnTo>
                  <a:pt x="1953" y="482"/>
                </a:lnTo>
                <a:lnTo>
                  <a:pt x="1977" y="638"/>
                </a:lnTo>
                <a:lnTo>
                  <a:pt x="2000" y="811"/>
                </a:lnTo>
                <a:lnTo>
                  <a:pt x="2021" y="1001"/>
                </a:lnTo>
                <a:lnTo>
                  <a:pt x="2042" y="1205"/>
                </a:lnTo>
                <a:lnTo>
                  <a:pt x="2083" y="1651"/>
                </a:lnTo>
                <a:lnTo>
                  <a:pt x="2125" y="2137"/>
                </a:lnTo>
                <a:lnTo>
                  <a:pt x="2147" y="2392"/>
                </a:lnTo>
                <a:lnTo>
                  <a:pt x="2171" y="2651"/>
                </a:lnTo>
                <a:lnTo>
                  <a:pt x="2196" y="2915"/>
                </a:lnTo>
                <a:lnTo>
                  <a:pt x="2223" y="3183"/>
                </a:lnTo>
                <a:lnTo>
                  <a:pt x="2254" y="3451"/>
                </a:lnTo>
                <a:lnTo>
                  <a:pt x="2285" y="3719"/>
                </a:lnTo>
                <a:lnTo>
                  <a:pt x="2322" y="3986"/>
                </a:lnTo>
                <a:lnTo>
                  <a:pt x="2360" y="4249"/>
                </a:lnTo>
                <a:lnTo>
                  <a:pt x="2403" y="4507"/>
                </a:lnTo>
                <a:lnTo>
                  <a:pt x="2450" y="4759"/>
                </a:lnTo>
                <a:lnTo>
                  <a:pt x="2501" y="5004"/>
                </a:lnTo>
                <a:lnTo>
                  <a:pt x="2557" y="5239"/>
                </a:lnTo>
                <a:lnTo>
                  <a:pt x="2617" y="5464"/>
                </a:lnTo>
                <a:lnTo>
                  <a:pt x="2684" y="5676"/>
                </a:lnTo>
                <a:lnTo>
                  <a:pt x="2757" y="5875"/>
                </a:lnTo>
                <a:lnTo>
                  <a:pt x="2836" y="6059"/>
                </a:lnTo>
                <a:lnTo>
                  <a:pt x="2925" y="6254"/>
                </a:lnTo>
                <a:lnTo>
                  <a:pt x="3009" y="6443"/>
                </a:lnTo>
                <a:lnTo>
                  <a:pt x="3089" y="6625"/>
                </a:lnTo>
                <a:lnTo>
                  <a:pt x="3163" y="6799"/>
                </a:lnTo>
                <a:lnTo>
                  <a:pt x="3233" y="6969"/>
                </a:lnTo>
                <a:lnTo>
                  <a:pt x="3299" y="7132"/>
                </a:lnTo>
                <a:lnTo>
                  <a:pt x="3362" y="7288"/>
                </a:lnTo>
                <a:lnTo>
                  <a:pt x="3421" y="7440"/>
                </a:lnTo>
                <a:lnTo>
                  <a:pt x="3533" y="7726"/>
                </a:lnTo>
                <a:lnTo>
                  <a:pt x="3636" y="7990"/>
                </a:lnTo>
                <a:lnTo>
                  <a:pt x="3685" y="8115"/>
                </a:lnTo>
                <a:lnTo>
                  <a:pt x="3734" y="8236"/>
                </a:lnTo>
                <a:lnTo>
                  <a:pt x="3782" y="8351"/>
                </a:lnTo>
                <a:lnTo>
                  <a:pt x="3831" y="8464"/>
                </a:lnTo>
                <a:lnTo>
                  <a:pt x="3879" y="8571"/>
                </a:lnTo>
                <a:lnTo>
                  <a:pt x="3930" y="8675"/>
                </a:lnTo>
                <a:lnTo>
                  <a:pt x="3981" y="8775"/>
                </a:lnTo>
                <a:lnTo>
                  <a:pt x="4033" y="8871"/>
                </a:lnTo>
                <a:lnTo>
                  <a:pt x="4088" y="8965"/>
                </a:lnTo>
                <a:lnTo>
                  <a:pt x="4145" y="9055"/>
                </a:lnTo>
                <a:lnTo>
                  <a:pt x="4204" y="9143"/>
                </a:lnTo>
                <a:lnTo>
                  <a:pt x="4267" y="9228"/>
                </a:lnTo>
                <a:lnTo>
                  <a:pt x="4334" y="9309"/>
                </a:lnTo>
                <a:lnTo>
                  <a:pt x="4404" y="9389"/>
                </a:lnTo>
                <a:lnTo>
                  <a:pt x="4478" y="9466"/>
                </a:lnTo>
                <a:lnTo>
                  <a:pt x="4558" y="9542"/>
                </a:lnTo>
                <a:lnTo>
                  <a:pt x="4642" y="9615"/>
                </a:lnTo>
                <a:lnTo>
                  <a:pt x="4733" y="9687"/>
                </a:lnTo>
                <a:lnTo>
                  <a:pt x="4828" y="9757"/>
                </a:lnTo>
                <a:lnTo>
                  <a:pt x="4930" y="9826"/>
                </a:lnTo>
                <a:lnTo>
                  <a:pt x="4986" y="9854"/>
                </a:lnTo>
                <a:lnTo>
                  <a:pt x="5043" y="9880"/>
                </a:lnTo>
                <a:lnTo>
                  <a:pt x="5099" y="9905"/>
                </a:lnTo>
                <a:lnTo>
                  <a:pt x="5154" y="9928"/>
                </a:lnTo>
                <a:lnTo>
                  <a:pt x="5211" y="9950"/>
                </a:lnTo>
                <a:lnTo>
                  <a:pt x="5268" y="9971"/>
                </a:lnTo>
                <a:lnTo>
                  <a:pt x="5325" y="9990"/>
                </a:lnTo>
                <a:lnTo>
                  <a:pt x="5382" y="10008"/>
                </a:lnTo>
                <a:lnTo>
                  <a:pt x="5441" y="10025"/>
                </a:lnTo>
                <a:lnTo>
                  <a:pt x="5499" y="10040"/>
                </a:lnTo>
                <a:lnTo>
                  <a:pt x="5557" y="10054"/>
                </a:lnTo>
                <a:lnTo>
                  <a:pt x="5615" y="10068"/>
                </a:lnTo>
                <a:lnTo>
                  <a:pt x="5675" y="10081"/>
                </a:lnTo>
                <a:lnTo>
                  <a:pt x="5734" y="10092"/>
                </a:lnTo>
                <a:lnTo>
                  <a:pt x="5793" y="10102"/>
                </a:lnTo>
                <a:lnTo>
                  <a:pt x="5853" y="10111"/>
                </a:lnTo>
                <a:lnTo>
                  <a:pt x="5913" y="10119"/>
                </a:lnTo>
                <a:lnTo>
                  <a:pt x="5974" y="10126"/>
                </a:lnTo>
                <a:lnTo>
                  <a:pt x="6035" y="10133"/>
                </a:lnTo>
                <a:lnTo>
                  <a:pt x="6096" y="10138"/>
                </a:lnTo>
                <a:lnTo>
                  <a:pt x="6158" y="10143"/>
                </a:lnTo>
                <a:lnTo>
                  <a:pt x="6220" y="10146"/>
                </a:lnTo>
                <a:lnTo>
                  <a:pt x="6283" y="10149"/>
                </a:lnTo>
                <a:lnTo>
                  <a:pt x="6346" y="10151"/>
                </a:lnTo>
                <a:lnTo>
                  <a:pt x="6410" y="10153"/>
                </a:lnTo>
                <a:lnTo>
                  <a:pt x="6473" y="10154"/>
                </a:lnTo>
                <a:lnTo>
                  <a:pt x="6539" y="10154"/>
                </a:lnTo>
                <a:lnTo>
                  <a:pt x="6603" y="10153"/>
                </a:lnTo>
                <a:lnTo>
                  <a:pt x="6734" y="10150"/>
                </a:lnTo>
                <a:lnTo>
                  <a:pt x="6867" y="10144"/>
                </a:lnTo>
                <a:close/>
              </a:path>
            </a:pathLst>
          </a:custGeom>
          <a:solidFill>
            <a:srgbClr val="00DA5D">
              <a:alpha val="7294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0" name="Text Box 27"/>
          <p:cNvSpPr txBox="1">
            <a:spLocks noChangeArrowheads="1"/>
          </p:cNvSpPr>
          <p:nvPr/>
        </p:nvSpPr>
        <p:spPr bwMode="auto">
          <a:xfrm>
            <a:off x="841697" y="5056733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0</a:t>
            </a:r>
          </a:p>
        </p:txBody>
      </p:sp>
      <p:grpSp>
        <p:nvGrpSpPr>
          <p:cNvPr id="61" name="Group 28"/>
          <p:cNvGrpSpPr>
            <a:grpSpLocks/>
          </p:cNvGrpSpPr>
          <p:nvPr/>
        </p:nvGrpSpPr>
        <p:grpSpPr bwMode="auto">
          <a:xfrm>
            <a:off x="594047" y="1734096"/>
            <a:ext cx="7181850" cy="4149725"/>
            <a:chOff x="247" y="1347"/>
            <a:chExt cx="4524" cy="2614"/>
          </a:xfrm>
        </p:grpSpPr>
        <p:sp>
          <p:nvSpPr>
            <p:cNvPr id="62" name="Rectangle 29"/>
            <p:cNvSpPr>
              <a:spLocks noChangeArrowheads="1"/>
            </p:cNvSpPr>
            <p:nvPr/>
          </p:nvSpPr>
          <p:spPr bwMode="auto">
            <a:xfrm>
              <a:off x="1106" y="3543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Text Box 30"/>
            <p:cNvSpPr txBox="1">
              <a:spLocks noChangeArrowheads="1"/>
            </p:cNvSpPr>
            <p:nvPr/>
          </p:nvSpPr>
          <p:spPr bwMode="auto">
            <a:xfrm>
              <a:off x="695" y="3579"/>
              <a:ext cx="407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>
                  <a:solidFill>
                    <a:schemeClr val="bg1"/>
                  </a:solidFill>
                </a:rPr>
                <a:t>350     400     450     500     550      600      650     700     750 </a:t>
              </a:r>
            </a:p>
          </p:txBody>
        </p:sp>
        <p:sp>
          <p:nvSpPr>
            <p:cNvPr id="64" name="Text Box 31"/>
            <p:cNvSpPr txBox="1">
              <a:spLocks noChangeArrowheads="1"/>
            </p:cNvSpPr>
            <p:nvPr/>
          </p:nvSpPr>
          <p:spPr bwMode="auto">
            <a:xfrm>
              <a:off x="1777" y="3730"/>
              <a:ext cx="144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Wavelength  </a:t>
              </a:r>
              <a:r>
                <a:rPr lang="zh-CN" altLang="en-US">
                  <a:solidFill>
                    <a:schemeClr val="bg1"/>
                  </a:solidFill>
                </a:rPr>
                <a:t>（</a:t>
              </a:r>
              <a:r>
                <a:rPr lang="en-US" altLang="zh-CN">
                  <a:solidFill>
                    <a:schemeClr val="bg1"/>
                  </a:solidFill>
                </a:rPr>
                <a:t>nm</a:t>
              </a:r>
              <a:r>
                <a:rPr lang="zh-CN" altLang="en-US">
                  <a:solidFill>
                    <a:schemeClr val="bg1"/>
                  </a:solidFill>
                </a:rPr>
                <a:t>）</a:t>
              </a:r>
            </a:p>
          </p:txBody>
        </p:sp>
        <p:sp>
          <p:nvSpPr>
            <p:cNvPr id="65" name="Text Box 32"/>
            <p:cNvSpPr txBox="1">
              <a:spLocks noChangeArrowheads="1"/>
            </p:cNvSpPr>
            <p:nvPr/>
          </p:nvSpPr>
          <p:spPr bwMode="auto">
            <a:xfrm rot="10800000">
              <a:off x="333" y="2014"/>
              <a:ext cx="289" cy="11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Reletive Intensity</a:t>
              </a:r>
            </a:p>
          </p:txBody>
        </p:sp>
        <p:sp>
          <p:nvSpPr>
            <p:cNvPr id="66" name="Text Box 33"/>
            <p:cNvSpPr txBox="1">
              <a:spLocks noChangeArrowheads="1"/>
            </p:cNvSpPr>
            <p:nvPr/>
          </p:nvSpPr>
          <p:spPr bwMode="auto">
            <a:xfrm>
              <a:off x="247" y="1347"/>
              <a:ext cx="35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100</a:t>
              </a:r>
            </a:p>
          </p:txBody>
        </p:sp>
      </p:grpSp>
      <p:sp>
        <p:nvSpPr>
          <p:cNvPr id="67" name="Text Box 34"/>
          <p:cNvSpPr txBox="1">
            <a:spLocks noChangeArrowheads="1"/>
          </p:cNvSpPr>
          <p:nvPr/>
        </p:nvSpPr>
        <p:spPr bwMode="auto">
          <a:xfrm>
            <a:off x="487684" y="941933"/>
            <a:ext cx="27130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ea typeface="黑体" pitchFamily="2" charset="-122"/>
              </a:rPr>
              <a:t>彩色图像</a:t>
            </a:r>
            <a:r>
              <a:rPr lang="zh-CN" altLang="en-US" sz="2800">
                <a:solidFill>
                  <a:schemeClr val="bg1"/>
                </a:solidFill>
              </a:rPr>
              <a:t> </a:t>
            </a:r>
            <a:r>
              <a:rPr lang="en-US" altLang="zh-CN" sz="2800">
                <a:solidFill>
                  <a:schemeClr val="bg1"/>
                </a:solidFill>
              </a:rPr>
              <a:t>(RGB)</a:t>
            </a:r>
          </a:p>
        </p:txBody>
      </p:sp>
      <p:sp>
        <p:nvSpPr>
          <p:cNvPr id="68" name="Line 44"/>
          <p:cNvSpPr>
            <a:spLocks noChangeShapeType="1"/>
          </p:cNvSpPr>
          <p:nvPr/>
        </p:nvSpPr>
        <p:spPr bwMode="auto">
          <a:xfrm>
            <a:off x="1283022" y="5159921"/>
            <a:ext cx="96678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9" name="Line 45"/>
          <p:cNvSpPr>
            <a:spLocks noChangeShapeType="1"/>
          </p:cNvSpPr>
          <p:nvPr/>
        </p:nvSpPr>
        <p:spPr bwMode="auto">
          <a:xfrm flipV="1">
            <a:off x="2262509" y="1875383"/>
            <a:ext cx="0" cy="3284538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0" name="Line 46"/>
          <p:cNvSpPr>
            <a:spLocks noChangeShapeType="1"/>
          </p:cNvSpPr>
          <p:nvPr/>
        </p:nvSpPr>
        <p:spPr bwMode="auto">
          <a:xfrm>
            <a:off x="2249809" y="1875383"/>
            <a:ext cx="114617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" name="Line 47"/>
          <p:cNvSpPr>
            <a:spLocks noChangeShapeType="1"/>
          </p:cNvSpPr>
          <p:nvPr/>
        </p:nvSpPr>
        <p:spPr bwMode="auto">
          <a:xfrm>
            <a:off x="3411859" y="1875383"/>
            <a:ext cx="0" cy="3309938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2" name="Line 48"/>
          <p:cNvSpPr>
            <a:spLocks noChangeShapeType="1"/>
          </p:cNvSpPr>
          <p:nvPr/>
        </p:nvSpPr>
        <p:spPr bwMode="auto">
          <a:xfrm>
            <a:off x="3408684" y="5159921"/>
            <a:ext cx="5238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3" name="Line 49"/>
          <p:cNvSpPr>
            <a:spLocks noChangeShapeType="1"/>
          </p:cNvSpPr>
          <p:nvPr/>
        </p:nvSpPr>
        <p:spPr bwMode="auto">
          <a:xfrm flipV="1">
            <a:off x="3499172" y="1862683"/>
            <a:ext cx="0" cy="3309938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4" name="Line 50"/>
          <p:cNvSpPr>
            <a:spLocks noChangeShapeType="1"/>
          </p:cNvSpPr>
          <p:nvPr/>
        </p:nvSpPr>
        <p:spPr bwMode="auto">
          <a:xfrm>
            <a:off x="3499172" y="1888083"/>
            <a:ext cx="145573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5" name="Line 51"/>
          <p:cNvSpPr>
            <a:spLocks noChangeShapeType="1"/>
          </p:cNvSpPr>
          <p:nvPr/>
        </p:nvSpPr>
        <p:spPr bwMode="auto">
          <a:xfrm>
            <a:off x="4967609" y="1888083"/>
            <a:ext cx="0" cy="324485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6" name="Line 52"/>
          <p:cNvSpPr>
            <a:spLocks noChangeShapeType="1"/>
          </p:cNvSpPr>
          <p:nvPr/>
        </p:nvSpPr>
        <p:spPr bwMode="auto">
          <a:xfrm>
            <a:off x="4967609" y="5147221"/>
            <a:ext cx="889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7" name="Line 53"/>
          <p:cNvSpPr>
            <a:spLocks noChangeShapeType="1"/>
          </p:cNvSpPr>
          <p:nvPr/>
        </p:nvSpPr>
        <p:spPr bwMode="auto">
          <a:xfrm flipV="1">
            <a:off x="5070797" y="1888083"/>
            <a:ext cx="0" cy="324485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8" name="Line 54"/>
          <p:cNvSpPr>
            <a:spLocks noChangeShapeType="1"/>
          </p:cNvSpPr>
          <p:nvPr/>
        </p:nvSpPr>
        <p:spPr bwMode="auto">
          <a:xfrm>
            <a:off x="5070797" y="1900783"/>
            <a:ext cx="204787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" name="Line 55"/>
          <p:cNvSpPr>
            <a:spLocks noChangeShapeType="1"/>
          </p:cNvSpPr>
          <p:nvPr/>
        </p:nvSpPr>
        <p:spPr bwMode="auto">
          <a:xfrm>
            <a:off x="7104384" y="1888083"/>
            <a:ext cx="0" cy="3259138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" name="Line 56"/>
          <p:cNvSpPr>
            <a:spLocks noChangeShapeType="1"/>
          </p:cNvSpPr>
          <p:nvPr/>
        </p:nvSpPr>
        <p:spPr bwMode="auto">
          <a:xfrm>
            <a:off x="7104384" y="5147221"/>
            <a:ext cx="20637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" name="Rectangle 57"/>
          <p:cNvSpPr>
            <a:spLocks noChangeArrowheads="1"/>
          </p:cNvSpPr>
          <p:nvPr/>
        </p:nvSpPr>
        <p:spPr bwMode="auto">
          <a:xfrm>
            <a:off x="2287909" y="4580483"/>
            <a:ext cx="1095375" cy="566738"/>
          </a:xfrm>
          <a:prstGeom prst="rect">
            <a:avLst/>
          </a:prstGeom>
          <a:solidFill>
            <a:schemeClr val="accent2">
              <a:alpha val="5098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" name="Rectangle 58"/>
          <p:cNvSpPr>
            <a:spLocks noChangeArrowheads="1"/>
          </p:cNvSpPr>
          <p:nvPr/>
        </p:nvSpPr>
        <p:spPr bwMode="auto">
          <a:xfrm>
            <a:off x="3537272" y="3331121"/>
            <a:ext cx="1403350" cy="1816100"/>
          </a:xfrm>
          <a:prstGeom prst="rect">
            <a:avLst/>
          </a:prstGeom>
          <a:solidFill>
            <a:srgbClr val="33CC33">
              <a:alpha val="7294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3" name="Rectangle 59"/>
          <p:cNvSpPr>
            <a:spLocks noChangeArrowheads="1"/>
          </p:cNvSpPr>
          <p:nvPr/>
        </p:nvSpPr>
        <p:spPr bwMode="auto">
          <a:xfrm>
            <a:off x="5083497" y="4824958"/>
            <a:ext cx="1970087" cy="307975"/>
          </a:xfrm>
          <a:prstGeom prst="rect">
            <a:avLst/>
          </a:prstGeom>
          <a:solidFill>
            <a:srgbClr val="FF0000">
              <a:alpha val="5294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84" name="Picture 60" descr="12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372" y="692696"/>
            <a:ext cx="3975100" cy="28797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410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82" grpId="0" animBg="1"/>
      <p:bldP spid="8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1486149" y="5292254"/>
            <a:ext cx="30162" cy="107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1046411" y="1960091"/>
            <a:ext cx="6172200" cy="3440113"/>
            <a:chOff x="923" y="1345"/>
            <a:chExt cx="3888" cy="2167"/>
          </a:xfrm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932" y="3429"/>
              <a:ext cx="3879" cy="26"/>
            </a:xfrm>
            <a:custGeom>
              <a:avLst/>
              <a:gdLst>
                <a:gd name="T0" fmla="*/ 0 w 19395"/>
                <a:gd name="T1" fmla="*/ 1 h 129"/>
                <a:gd name="T2" fmla="*/ 776 w 19395"/>
                <a:gd name="T3" fmla="*/ 0 h 129"/>
                <a:gd name="T4" fmla="*/ 776 w 19395"/>
                <a:gd name="T5" fmla="*/ 4 h 129"/>
                <a:gd name="T6" fmla="*/ 0 w 19395"/>
                <a:gd name="T7" fmla="*/ 5 h 129"/>
                <a:gd name="T8" fmla="*/ 0 w 19395"/>
                <a:gd name="T9" fmla="*/ 1 h 1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395" h="129">
                  <a:moveTo>
                    <a:pt x="0" y="35"/>
                  </a:moveTo>
                  <a:lnTo>
                    <a:pt x="19395" y="0"/>
                  </a:lnTo>
                  <a:lnTo>
                    <a:pt x="19395" y="94"/>
                  </a:lnTo>
                  <a:lnTo>
                    <a:pt x="0" y="129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1644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1856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>
              <a:off x="2095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Rectangle 12"/>
            <p:cNvSpPr>
              <a:spLocks noChangeArrowheads="1"/>
            </p:cNvSpPr>
            <p:nvPr/>
          </p:nvSpPr>
          <p:spPr bwMode="auto">
            <a:xfrm>
              <a:off x="2300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2539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2743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Rectangle 15"/>
            <p:cNvSpPr>
              <a:spLocks noChangeArrowheads="1"/>
            </p:cNvSpPr>
            <p:nvPr/>
          </p:nvSpPr>
          <p:spPr bwMode="auto">
            <a:xfrm>
              <a:off x="2982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Rectangle 16"/>
            <p:cNvSpPr>
              <a:spLocks noChangeArrowheads="1"/>
            </p:cNvSpPr>
            <p:nvPr/>
          </p:nvSpPr>
          <p:spPr bwMode="auto">
            <a:xfrm>
              <a:off x="3200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Rectangle 17"/>
            <p:cNvSpPr>
              <a:spLocks noChangeArrowheads="1"/>
            </p:cNvSpPr>
            <p:nvPr/>
          </p:nvSpPr>
          <p:spPr bwMode="auto">
            <a:xfrm>
              <a:off x="3426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Rectangle 18"/>
            <p:cNvSpPr>
              <a:spLocks noChangeArrowheads="1"/>
            </p:cNvSpPr>
            <p:nvPr/>
          </p:nvSpPr>
          <p:spPr bwMode="auto">
            <a:xfrm>
              <a:off x="3664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Rectangle 19"/>
            <p:cNvSpPr>
              <a:spLocks noChangeArrowheads="1"/>
            </p:cNvSpPr>
            <p:nvPr/>
          </p:nvSpPr>
          <p:spPr bwMode="auto">
            <a:xfrm>
              <a:off x="3903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Rectangle 20"/>
            <p:cNvSpPr>
              <a:spLocks noChangeArrowheads="1"/>
            </p:cNvSpPr>
            <p:nvPr/>
          </p:nvSpPr>
          <p:spPr bwMode="auto">
            <a:xfrm>
              <a:off x="4108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Rectangle 21"/>
            <p:cNvSpPr>
              <a:spLocks noChangeArrowheads="1"/>
            </p:cNvSpPr>
            <p:nvPr/>
          </p:nvSpPr>
          <p:spPr bwMode="auto">
            <a:xfrm>
              <a:off x="4347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Rectangle 22"/>
            <p:cNvSpPr>
              <a:spLocks noChangeArrowheads="1"/>
            </p:cNvSpPr>
            <p:nvPr/>
          </p:nvSpPr>
          <p:spPr bwMode="auto">
            <a:xfrm>
              <a:off x="4551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Rectangle 23"/>
            <p:cNvSpPr>
              <a:spLocks noChangeArrowheads="1"/>
            </p:cNvSpPr>
            <p:nvPr/>
          </p:nvSpPr>
          <p:spPr bwMode="auto">
            <a:xfrm>
              <a:off x="4790" y="3444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967" y="1350"/>
              <a:ext cx="34" cy="2155"/>
            </a:xfrm>
            <a:custGeom>
              <a:avLst/>
              <a:gdLst>
                <a:gd name="T0" fmla="*/ 4 w 166"/>
                <a:gd name="T1" fmla="*/ 0 h 10777"/>
                <a:gd name="T2" fmla="*/ 7 w 166"/>
                <a:gd name="T3" fmla="*/ 431 h 10777"/>
                <a:gd name="T4" fmla="*/ 3 w 166"/>
                <a:gd name="T5" fmla="*/ 431 h 10777"/>
                <a:gd name="T6" fmla="*/ 0 w 166"/>
                <a:gd name="T7" fmla="*/ 0 h 10777"/>
                <a:gd name="T8" fmla="*/ 4 w 166"/>
                <a:gd name="T9" fmla="*/ 0 h 107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6" h="10777">
                  <a:moveTo>
                    <a:pt x="95" y="0"/>
                  </a:moveTo>
                  <a:lnTo>
                    <a:pt x="166" y="10777"/>
                  </a:lnTo>
                  <a:lnTo>
                    <a:pt x="70" y="10777"/>
                  </a:lnTo>
                  <a:lnTo>
                    <a:pt x="0" y="0"/>
                  </a:lnTo>
                  <a:lnTo>
                    <a:pt x="9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923" y="1345"/>
              <a:ext cx="54" cy="33"/>
            </a:xfrm>
            <a:custGeom>
              <a:avLst/>
              <a:gdLst>
                <a:gd name="T0" fmla="*/ 1 w 177"/>
                <a:gd name="T1" fmla="*/ 0 h 108"/>
                <a:gd name="T2" fmla="*/ 16 w 177"/>
                <a:gd name="T3" fmla="*/ 1 h 108"/>
                <a:gd name="T4" fmla="*/ 16 w 177"/>
                <a:gd name="T5" fmla="*/ 10 h 108"/>
                <a:gd name="T6" fmla="*/ 0 w 177"/>
                <a:gd name="T7" fmla="*/ 9 h 108"/>
                <a:gd name="T8" fmla="*/ 1 w 177"/>
                <a:gd name="T9" fmla="*/ 0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7" h="108">
                  <a:moveTo>
                    <a:pt x="8" y="0"/>
                  </a:moveTo>
                  <a:lnTo>
                    <a:pt x="177" y="13"/>
                  </a:lnTo>
                  <a:lnTo>
                    <a:pt x="169" y="108"/>
                  </a:lnTo>
                  <a:lnTo>
                    <a:pt x="0" y="95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" name="Freeform 26"/>
          <p:cNvSpPr>
            <a:spLocks/>
          </p:cNvSpPr>
          <p:nvPr/>
        </p:nvSpPr>
        <p:spPr bwMode="auto">
          <a:xfrm>
            <a:off x="2716461" y="2025179"/>
            <a:ext cx="4084638" cy="3224212"/>
          </a:xfrm>
          <a:custGeom>
            <a:avLst/>
            <a:gdLst>
              <a:gd name="T0" fmla="*/ 0 w 6867"/>
              <a:gd name="T1" fmla="*/ 1015722039 h 10154"/>
              <a:gd name="T2" fmla="*/ 66870408 w 6867"/>
              <a:gd name="T3" fmla="*/ 968635970 h 10154"/>
              <a:gd name="T4" fmla="*/ 127372658 w 6867"/>
              <a:gd name="T5" fmla="*/ 913685922 h 10154"/>
              <a:gd name="T6" fmla="*/ 182213399 w 6867"/>
              <a:gd name="T7" fmla="*/ 851879423 h 10154"/>
              <a:gd name="T8" fmla="*/ 231747145 w 6867"/>
              <a:gd name="T9" fmla="*/ 784729191 h 10154"/>
              <a:gd name="T10" fmla="*/ 275973894 w 6867"/>
              <a:gd name="T11" fmla="*/ 713142730 h 10154"/>
              <a:gd name="T12" fmla="*/ 316308133 w 6867"/>
              <a:gd name="T13" fmla="*/ 638733099 h 10154"/>
              <a:gd name="T14" fmla="*/ 352751051 w 6867"/>
              <a:gd name="T15" fmla="*/ 562609435 h 10154"/>
              <a:gd name="T16" fmla="*/ 385655377 w 6867"/>
              <a:gd name="T17" fmla="*/ 485981531 h 10154"/>
              <a:gd name="T18" fmla="*/ 416083461 w 6867"/>
              <a:gd name="T19" fmla="*/ 410059499 h 10154"/>
              <a:gd name="T20" fmla="*/ 444034710 w 6867"/>
              <a:gd name="T21" fmla="*/ 336154108 h 10154"/>
              <a:gd name="T22" fmla="*/ 494983535 w 6867"/>
              <a:gd name="T23" fmla="*/ 199333081 h 10154"/>
              <a:gd name="T24" fmla="*/ 519042868 w 6867"/>
              <a:gd name="T25" fmla="*/ 138837350 h 10154"/>
              <a:gd name="T26" fmla="*/ 542748282 w 6867"/>
              <a:gd name="T27" fmla="*/ 85601336 h 10154"/>
              <a:gd name="T28" fmla="*/ 566099777 w 6867"/>
              <a:gd name="T29" fmla="*/ 40330275 h 10154"/>
              <a:gd name="T30" fmla="*/ 590513029 w 6867"/>
              <a:gd name="T31" fmla="*/ 4738836 h 10154"/>
              <a:gd name="T32" fmla="*/ 622710112 w 6867"/>
              <a:gd name="T33" fmla="*/ 0 h 10154"/>
              <a:gd name="T34" fmla="*/ 649953523 w 6867"/>
              <a:gd name="T35" fmla="*/ 6553844 h 10154"/>
              <a:gd name="T36" fmla="*/ 672243857 w 6867"/>
              <a:gd name="T37" fmla="*/ 23089283 h 10154"/>
              <a:gd name="T38" fmla="*/ 690995599 w 6867"/>
              <a:gd name="T39" fmla="*/ 48598153 h 10154"/>
              <a:gd name="T40" fmla="*/ 707625019 w 6867"/>
              <a:gd name="T41" fmla="*/ 81770005 h 10154"/>
              <a:gd name="T42" fmla="*/ 722484845 w 6867"/>
              <a:gd name="T43" fmla="*/ 121495383 h 10154"/>
              <a:gd name="T44" fmla="*/ 751851174 w 6867"/>
              <a:gd name="T45" fmla="*/ 215465254 h 10154"/>
              <a:gd name="T46" fmla="*/ 768126674 w 6867"/>
              <a:gd name="T47" fmla="*/ 267289842 h 10154"/>
              <a:gd name="T48" fmla="*/ 786525093 w 6867"/>
              <a:gd name="T49" fmla="*/ 320929438 h 10154"/>
              <a:gd name="T50" fmla="*/ 808461508 w 6867"/>
              <a:gd name="T51" fmla="*/ 374972299 h 10154"/>
              <a:gd name="T52" fmla="*/ 834997082 w 6867"/>
              <a:gd name="T53" fmla="*/ 428409946 h 10154"/>
              <a:gd name="T54" fmla="*/ 866840247 w 6867"/>
              <a:gd name="T55" fmla="*/ 479831269 h 10154"/>
              <a:gd name="T56" fmla="*/ 904698244 w 6867"/>
              <a:gd name="T57" fmla="*/ 528227790 h 10154"/>
              <a:gd name="T58" fmla="*/ 949632236 w 6867"/>
              <a:gd name="T59" fmla="*/ 572288739 h 10154"/>
              <a:gd name="T60" fmla="*/ 1003411816 w 6867"/>
              <a:gd name="T61" fmla="*/ 610905298 h 10154"/>
              <a:gd name="T62" fmla="*/ 1064621309 w 6867"/>
              <a:gd name="T63" fmla="*/ 649622515 h 10154"/>
              <a:gd name="T64" fmla="*/ 1119108727 w 6867"/>
              <a:gd name="T65" fmla="*/ 685516562 h 10154"/>
              <a:gd name="T66" fmla="*/ 1167227392 w 6867"/>
              <a:gd name="T67" fmla="*/ 719091678 h 10154"/>
              <a:gd name="T68" fmla="*/ 1210392386 w 6867"/>
              <a:gd name="T69" fmla="*/ 750145913 h 10154"/>
              <a:gd name="T70" fmla="*/ 1286461705 w 6867"/>
              <a:gd name="T71" fmla="*/ 805600200 h 10154"/>
              <a:gd name="T72" fmla="*/ 1321135624 w 6867"/>
              <a:gd name="T73" fmla="*/ 830403517 h 10154"/>
              <a:gd name="T74" fmla="*/ 1355455030 w 6867"/>
              <a:gd name="T75" fmla="*/ 853391824 h 10154"/>
              <a:gd name="T76" fmla="*/ 1390482868 w 6867"/>
              <a:gd name="T77" fmla="*/ 874666098 h 10154"/>
              <a:gd name="T78" fmla="*/ 1426925190 w 6867"/>
              <a:gd name="T79" fmla="*/ 894427971 h 10154"/>
              <a:gd name="T80" fmla="*/ 1466552187 w 6867"/>
              <a:gd name="T81" fmla="*/ 912980050 h 10154"/>
              <a:gd name="T82" fmla="*/ 1509717775 w 6867"/>
              <a:gd name="T83" fmla="*/ 930422993 h 10154"/>
              <a:gd name="T84" fmla="*/ 1558189764 w 6867"/>
              <a:gd name="T85" fmla="*/ 946656141 h 10154"/>
              <a:gd name="T86" fmla="*/ 1612677182 w 6867"/>
              <a:gd name="T87" fmla="*/ 962082443 h 10154"/>
              <a:gd name="T88" fmla="*/ 1674593917 w 6867"/>
              <a:gd name="T89" fmla="*/ 976702215 h 10154"/>
              <a:gd name="T90" fmla="*/ 1744295080 w 6867"/>
              <a:gd name="T91" fmla="*/ 990717091 h 10154"/>
              <a:gd name="T92" fmla="*/ 1784275995 w 6867"/>
              <a:gd name="T93" fmla="*/ 996161481 h 10154"/>
              <a:gd name="T94" fmla="*/ 1823549072 w 6867"/>
              <a:gd name="T95" fmla="*/ 1001001292 h 10154"/>
              <a:gd name="T96" fmla="*/ 1863883906 w 6867"/>
              <a:gd name="T97" fmla="*/ 1005336863 h 10154"/>
              <a:gd name="T98" fmla="*/ 1904218145 w 6867"/>
              <a:gd name="T99" fmla="*/ 1009067220 h 10154"/>
              <a:gd name="T100" fmla="*/ 1945614140 w 6867"/>
              <a:gd name="T101" fmla="*/ 1012293655 h 10154"/>
              <a:gd name="T102" fmla="*/ 1986656811 w 6867"/>
              <a:gd name="T103" fmla="*/ 1015116825 h 10154"/>
              <a:gd name="T104" fmla="*/ 2028760048 w 6867"/>
              <a:gd name="T105" fmla="*/ 1017536730 h 10154"/>
              <a:gd name="T106" fmla="*/ 2070863880 w 6867"/>
              <a:gd name="T107" fmla="*/ 1019452396 h 10154"/>
              <a:gd name="T108" fmla="*/ 2113675550 w 6867"/>
              <a:gd name="T109" fmla="*/ 1020964797 h 10154"/>
              <a:gd name="T110" fmla="*/ 2147483647 w 6867"/>
              <a:gd name="T111" fmla="*/ 1022174909 h 10154"/>
              <a:gd name="T112" fmla="*/ 2147483647 w 6867"/>
              <a:gd name="T113" fmla="*/ 1022981438 h 10154"/>
              <a:gd name="T114" fmla="*/ 2147483647 w 6867"/>
              <a:gd name="T115" fmla="*/ 1023485360 h 10154"/>
              <a:gd name="T116" fmla="*/ 2147483647 w 6867"/>
              <a:gd name="T117" fmla="*/ 1023787967 h 10154"/>
              <a:gd name="T118" fmla="*/ 2147483647 w 6867"/>
              <a:gd name="T119" fmla="*/ 1023686992 h 10154"/>
              <a:gd name="T120" fmla="*/ 2147483647 w 6867"/>
              <a:gd name="T121" fmla="*/ 1022779806 h 10154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867" h="10154">
                <a:moveTo>
                  <a:pt x="6867" y="10144"/>
                </a:moveTo>
                <a:lnTo>
                  <a:pt x="0" y="10074"/>
                </a:lnTo>
                <a:lnTo>
                  <a:pt x="97" y="9851"/>
                </a:lnTo>
                <a:lnTo>
                  <a:pt x="189" y="9607"/>
                </a:lnTo>
                <a:lnTo>
                  <a:pt x="277" y="9344"/>
                </a:lnTo>
                <a:lnTo>
                  <a:pt x="360" y="9062"/>
                </a:lnTo>
                <a:lnTo>
                  <a:pt x="439" y="8763"/>
                </a:lnTo>
                <a:lnTo>
                  <a:pt x="515" y="8449"/>
                </a:lnTo>
                <a:lnTo>
                  <a:pt x="587" y="8122"/>
                </a:lnTo>
                <a:lnTo>
                  <a:pt x="655" y="7783"/>
                </a:lnTo>
                <a:lnTo>
                  <a:pt x="719" y="7432"/>
                </a:lnTo>
                <a:lnTo>
                  <a:pt x="780" y="7073"/>
                </a:lnTo>
                <a:lnTo>
                  <a:pt x="839" y="6707"/>
                </a:lnTo>
                <a:lnTo>
                  <a:pt x="894" y="6335"/>
                </a:lnTo>
                <a:lnTo>
                  <a:pt x="947" y="5959"/>
                </a:lnTo>
                <a:lnTo>
                  <a:pt x="997" y="5580"/>
                </a:lnTo>
                <a:lnTo>
                  <a:pt x="1045" y="5199"/>
                </a:lnTo>
                <a:lnTo>
                  <a:pt x="1090" y="4820"/>
                </a:lnTo>
                <a:lnTo>
                  <a:pt x="1134" y="4442"/>
                </a:lnTo>
                <a:lnTo>
                  <a:pt x="1176" y="4067"/>
                </a:lnTo>
                <a:lnTo>
                  <a:pt x="1216" y="3697"/>
                </a:lnTo>
                <a:lnTo>
                  <a:pt x="1255" y="3334"/>
                </a:lnTo>
                <a:lnTo>
                  <a:pt x="1329" y="2633"/>
                </a:lnTo>
                <a:lnTo>
                  <a:pt x="1399" y="1977"/>
                </a:lnTo>
                <a:lnTo>
                  <a:pt x="1433" y="1669"/>
                </a:lnTo>
                <a:lnTo>
                  <a:pt x="1467" y="1377"/>
                </a:lnTo>
                <a:lnTo>
                  <a:pt x="1500" y="1103"/>
                </a:lnTo>
                <a:lnTo>
                  <a:pt x="1534" y="849"/>
                </a:lnTo>
                <a:lnTo>
                  <a:pt x="1568" y="613"/>
                </a:lnTo>
                <a:lnTo>
                  <a:pt x="1600" y="400"/>
                </a:lnTo>
                <a:lnTo>
                  <a:pt x="1636" y="211"/>
                </a:lnTo>
                <a:lnTo>
                  <a:pt x="1669" y="47"/>
                </a:lnTo>
                <a:lnTo>
                  <a:pt x="1718" y="8"/>
                </a:lnTo>
                <a:lnTo>
                  <a:pt x="1760" y="0"/>
                </a:lnTo>
                <a:lnTo>
                  <a:pt x="1800" y="19"/>
                </a:lnTo>
                <a:lnTo>
                  <a:pt x="1837" y="65"/>
                </a:lnTo>
                <a:lnTo>
                  <a:pt x="1869" y="136"/>
                </a:lnTo>
                <a:lnTo>
                  <a:pt x="1900" y="229"/>
                </a:lnTo>
                <a:lnTo>
                  <a:pt x="1928" y="345"/>
                </a:lnTo>
                <a:lnTo>
                  <a:pt x="1953" y="482"/>
                </a:lnTo>
                <a:lnTo>
                  <a:pt x="1977" y="638"/>
                </a:lnTo>
                <a:lnTo>
                  <a:pt x="2000" y="811"/>
                </a:lnTo>
                <a:lnTo>
                  <a:pt x="2021" y="1001"/>
                </a:lnTo>
                <a:lnTo>
                  <a:pt x="2042" y="1205"/>
                </a:lnTo>
                <a:lnTo>
                  <a:pt x="2083" y="1651"/>
                </a:lnTo>
                <a:lnTo>
                  <a:pt x="2125" y="2137"/>
                </a:lnTo>
                <a:lnTo>
                  <a:pt x="2147" y="2392"/>
                </a:lnTo>
                <a:lnTo>
                  <a:pt x="2171" y="2651"/>
                </a:lnTo>
                <a:lnTo>
                  <a:pt x="2196" y="2915"/>
                </a:lnTo>
                <a:lnTo>
                  <a:pt x="2223" y="3183"/>
                </a:lnTo>
                <a:lnTo>
                  <a:pt x="2254" y="3451"/>
                </a:lnTo>
                <a:lnTo>
                  <a:pt x="2285" y="3719"/>
                </a:lnTo>
                <a:lnTo>
                  <a:pt x="2322" y="3986"/>
                </a:lnTo>
                <a:lnTo>
                  <a:pt x="2360" y="4249"/>
                </a:lnTo>
                <a:lnTo>
                  <a:pt x="2403" y="4507"/>
                </a:lnTo>
                <a:lnTo>
                  <a:pt x="2450" y="4759"/>
                </a:lnTo>
                <a:lnTo>
                  <a:pt x="2501" y="5004"/>
                </a:lnTo>
                <a:lnTo>
                  <a:pt x="2557" y="5239"/>
                </a:lnTo>
                <a:lnTo>
                  <a:pt x="2617" y="5464"/>
                </a:lnTo>
                <a:lnTo>
                  <a:pt x="2684" y="5676"/>
                </a:lnTo>
                <a:lnTo>
                  <a:pt x="2757" y="5875"/>
                </a:lnTo>
                <a:lnTo>
                  <a:pt x="2836" y="6059"/>
                </a:lnTo>
                <a:lnTo>
                  <a:pt x="2925" y="6254"/>
                </a:lnTo>
                <a:lnTo>
                  <a:pt x="3009" y="6443"/>
                </a:lnTo>
                <a:lnTo>
                  <a:pt x="3089" y="6625"/>
                </a:lnTo>
                <a:lnTo>
                  <a:pt x="3163" y="6799"/>
                </a:lnTo>
                <a:lnTo>
                  <a:pt x="3233" y="6969"/>
                </a:lnTo>
                <a:lnTo>
                  <a:pt x="3299" y="7132"/>
                </a:lnTo>
                <a:lnTo>
                  <a:pt x="3362" y="7288"/>
                </a:lnTo>
                <a:lnTo>
                  <a:pt x="3421" y="7440"/>
                </a:lnTo>
                <a:lnTo>
                  <a:pt x="3533" y="7726"/>
                </a:lnTo>
                <a:lnTo>
                  <a:pt x="3636" y="7990"/>
                </a:lnTo>
                <a:lnTo>
                  <a:pt x="3685" y="8115"/>
                </a:lnTo>
                <a:lnTo>
                  <a:pt x="3734" y="8236"/>
                </a:lnTo>
                <a:lnTo>
                  <a:pt x="3782" y="8351"/>
                </a:lnTo>
                <a:lnTo>
                  <a:pt x="3831" y="8464"/>
                </a:lnTo>
                <a:lnTo>
                  <a:pt x="3879" y="8571"/>
                </a:lnTo>
                <a:lnTo>
                  <a:pt x="3930" y="8675"/>
                </a:lnTo>
                <a:lnTo>
                  <a:pt x="3981" y="8775"/>
                </a:lnTo>
                <a:lnTo>
                  <a:pt x="4033" y="8871"/>
                </a:lnTo>
                <a:lnTo>
                  <a:pt x="4088" y="8965"/>
                </a:lnTo>
                <a:lnTo>
                  <a:pt x="4145" y="9055"/>
                </a:lnTo>
                <a:lnTo>
                  <a:pt x="4204" y="9143"/>
                </a:lnTo>
                <a:lnTo>
                  <a:pt x="4267" y="9228"/>
                </a:lnTo>
                <a:lnTo>
                  <a:pt x="4334" y="9309"/>
                </a:lnTo>
                <a:lnTo>
                  <a:pt x="4404" y="9389"/>
                </a:lnTo>
                <a:lnTo>
                  <a:pt x="4478" y="9466"/>
                </a:lnTo>
                <a:lnTo>
                  <a:pt x="4558" y="9542"/>
                </a:lnTo>
                <a:lnTo>
                  <a:pt x="4642" y="9615"/>
                </a:lnTo>
                <a:lnTo>
                  <a:pt x="4733" y="9687"/>
                </a:lnTo>
                <a:lnTo>
                  <a:pt x="4828" y="9757"/>
                </a:lnTo>
                <a:lnTo>
                  <a:pt x="4930" y="9826"/>
                </a:lnTo>
                <a:lnTo>
                  <a:pt x="4986" y="9854"/>
                </a:lnTo>
                <a:lnTo>
                  <a:pt x="5043" y="9880"/>
                </a:lnTo>
                <a:lnTo>
                  <a:pt x="5099" y="9905"/>
                </a:lnTo>
                <a:lnTo>
                  <a:pt x="5154" y="9928"/>
                </a:lnTo>
                <a:lnTo>
                  <a:pt x="5211" y="9950"/>
                </a:lnTo>
                <a:lnTo>
                  <a:pt x="5268" y="9971"/>
                </a:lnTo>
                <a:lnTo>
                  <a:pt x="5325" y="9990"/>
                </a:lnTo>
                <a:lnTo>
                  <a:pt x="5382" y="10008"/>
                </a:lnTo>
                <a:lnTo>
                  <a:pt x="5441" y="10025"/>
                </a:lnTo>
                <a:lnTo>
                  <a:pt x="5499" y="10040"/>
                </a:lnTo>
                <a:lnTo>
                  <a:pt x="5557" y="10054"/>
                </a:lnTo>
                <a:lnTo>
                  <a:pt x="5615" y="10068"/>
                </a:lnTo>
                <a:lnTo>
                  <a:pt x="5675" y="10081"/>
                </a:lnTo>
                <a:lnTo>
                  <a:pt x="5734" y="10092"/>
                </a:lnTo>
                <a:lnTo>
                  <a:pt x="5793" y="10102"/>
                </a:lnTo>
                <a:lnTo>
                  <a:pt x="5853" y="10111"/>
                </a:lnTo>
                <a:lnTo>
                  <a:pt x="5913" y="10119"/>
                </a:lnTo>
                <a:lnTo>
                  <a:pt x="5974" y="10126"/>
                </a:lnTo>
                <a:lnTo>
                  <a:pt x="6035" y="10133"/>
                </a:lnTo>
                <a:lnTo>
                  <a:pt x="6096" y="10138"/>
                </a:lnTo>
                <a:lnTo>
                  <a:pt x="6158" y="10143"/>
                </a:lnTo>
                <a:lnTo>
                  <a:pt x="6220" y="10146"/>
                </a:lnTo>
                <a:lnTo>
                  <a:pt x="6283" y="10149"/>
                </a:lnTo>
                <a:lnTo>
                  <a:pt x="6346" y="10151"/>
                </a:lnTo>
                <a:lnTo>
                  <a:pt x="6410" y="10153"/>
                </a:lnTo>
                <a:lnTo>
                  <a:pt x="6473" y="10154"/>
                </a:lnTo>
                <a:lnTo>
                  <a:pt x="6539" y="10154"/>
                </a:lnTo>
                <a:lnTo>
                  <a:pt x="6603" y="10153"/>
                </a:lnTo>
                <a:lnTo>
                  <a:pt x="6734" y="10150"/>
                </a:lnTo>
                <a:lnTo>
                  <a:pt x="6867" y="10144"/>
                </a:lnTo>
                <a:close/>
              </a:path>
            </a:pathLst>
          </a:custGeom>
          <a:solidFill>
            <a:srgbClr val="00DA5D">
              <a:alpha val="7294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Text Box 27"/>
          <p:cNvSpPr txBox="1">
            <a:spLocks noChangeArrowheads="1"/>
          </p:cNvSpPr>
          <p:nvPr/>
        </p:nvSpPr>
        <p:spPr bwMode="auto">
          <a:xfrm>
            <a:off x="749549" y="5128741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0</a:t>
            </a:r>
          </a:p>
        </p:txBody>
      </p:sp>
      <p:grpSp>
        <p:nvGrpSpPr>
          <p:cNvPr id="26" name="Group 28"/>
          <p:cNvGrpSpPr>
            <a:grpSpLocks/>
          </p:cNvGrpSpPr>
          <p:nvPr/>
        </p:nvGrpSpPr>
        <p:grpSpPr bwMode="auto">
          <a:xfrm>
            <a:off x="501899" y="1806104"/>
            <a:ext cx="7181850" cy="4149725"/>
            <a:chOff x="247" y="1347"/>
            <a:chExt cx="4524" cy="2614"/>
          </a:xfrm>
        </p:grpSpPr>
        <p:sp>
          <p:nvSpPr>
            <p:cNvPr id="27" name="Rectangle 29"/>
            <p:cNvSpPr>
              <a:spLocks noChangeArrowheads="1"/>
            </p:cNvSpPr>
            <p:nvPr/>
          </p:nvSpPr>
          <p:spPr bwMode="auto">
            <a:xfrm>
              <a:off x="1106" y="3543"/>
              <a:ext cx="19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695" y="3579"/>
              <a:ext cx="407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>
                  <a:solidFill>
                    <a:schemeClr val="bg1"/>
                  </a:solidFill>
                </a:rPr>
                <a:t>350     400     450     500     550      600      650     700     750 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1777" y="3730"/>
              <a:ext cx="144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Wavelength  </a:t>
              </a:r>
              <a:r>
                <a:rPr lang="zh-CN" altLang="en-US">
                  <a:solidFill>
                    <a:schemeClr val="bg1"/>
                  </a:solidFill>
                </a:rPr>
                <a:t>（</a:t>
              </a:r>
              <a:r>
                <a:rPr lang="en-US" altLang="zh-CN">
                  <a:solidFill>
                    <a:schemeClr val="bg1"/>
                  </a:solidFill>
                </a:rPr>
                <a:t>nm</a:t>
              </a:r>
              <a:r>
                <a:rPr lang="zh-CN" altLang="en-US">
                  <a:solidFill>
                    <a:schemeClr val="bg1"/>
                  </a:solidFill>
                </a:rPr>
                <a:t>）</a:t>
              </a:r>
            </a:p>
          </p:txBody>
        </p:sp>
        <p:sp>
          <p:nvSpPr>
            <p:cNvPr id="30" name="Text Box 32"/>
            <p:cNvSpPr txBox="1">
              <a:spLocks noChangeArrowheads="1"/>
            </p:cNvSpPr>
            <p:nvPr/>
          </p:nvSpPr>
          <p:spPr bwMode="auto">
            <a:xfrm rot="10800000">
              <a:off x="333" y="2014"/>
              <a:ext cx="289" cy="11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Reletive Intensity</a:t>
              </a:r>
            </a:p>
          </p:txBody>
        </p:sp>
        <p:sp>
          <p:nvSpPr>
            <p:cNvPr id="31" name="Text Box 33"/>
            <p:cNvSpPr txBox="1">
              <a:spLocks noChangeArrowheads="1"/>
            </p:cNvSpPr>
            <p:nvPr/>
          </p:nvSpPr>
          <p:spPr bwMode="auto">
            <a:xfrm>
              <a:off x="247" y="1347"/>
              <a:ext cx="35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</a:rPr>
                <a:t>100</a:t>
              </a:r>
            </a:p>
          </p:txBody>
        </p: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395536" y="1013941"/>
            <a:ext cx="32496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ea typeface="黑体" pitchFamily="2" charset="-122"/>
              </a:rPr>
              <a:t>光谱图像</a:t>
            </a:r>
            <a:r>
              <a:rPr lang="zh-CN" altLang="en-US" sz="2800">
                <a:solidFill>
                  <a:schemeClr val="bg1"/>
                </a:solidFill>
              </a:rPr>
              <a:t> </a:t>
            </a:r>
            <a:r>
              <a:rPr lang="en-US" altLang="zh-CN" sz="2800">
                <a:solidFill>
                  <a:schemeClr val="bg1"/>
                </a:solidFill>
              </a:rPr>
              <a:t>(Spectral)</a:t>
            </a:r>
          </a:p>
        </p:txBody>
      </p:sp>
      <p:sp>
        <p:nvSpPr>
          <p:cNvPr id="33" name="Line 47"/>
          <p:cNvSpPr>
            <a:spLocks noChangeShapeType="1"/>
          </p:cNvSpPr>
          <p:nvPr/>
        </p:nvSpPr>
        <p:spPr bwMode="auto">
          <a:xfrm>
            <a:off x="7012236" y="5219229"/>
            <a:ext cx="20637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" name="Rectangle 52"/>
          <p:cNvSpPr>
            <a:spLocks noChangeArrowheads="1"/>
          </p:cNvSpPr>
          <p:nvPr/>
        </p:nvSpPr>
        <p:spPr bwMode="auto">
          <a:xfrm>
            <a:off x="2719636" y="5135091"/>
            <a:ext cx="88900" cy="88900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" name="Rectangle 53"/>
          <p:cNvSpPr>
            <a:spLocks noChangeArrowheads="1"/>
          </p:cNvSpPr>
          <p:nvPr/>
        </p:nvSpPr>
        <p:spPr bwMode="auto">
          <a:xfrm>
            <a:off x="2821236" y="5022379"/>
            <a:ext cx="88900" cy="204787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" name="Rectangle 54"/>
          <p:cNvSpPr>
            <a:spLocks noChangeArrowheads="1"/>
          </p:cNvSpPr>
          <p:nvPr/>
        </p:nvSpPr>
        <p:spPr bwMode="auto">
          <a:xfrm>
            <a:off x="2919661" y="4844579"/>
            <a:ext cx="88900" cy="379412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" name="Rectangle 55"/>
          <p:cNvSpPr>
            <a:spLocks noChangeArrowheads="1"/>
          </p:cNvSpPr>
          <p:nvPr/>
        </p:nvSpPr>
        <p:spPr bwMode="auto">
          <a:xfrm>
            <a:off x="3021261" y="4606454"/>
            <a:ext cx="88900" cy="617537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" name="Rectangle 56"/>
          <p:cNvSpPr>
            <a:spLocks noChangeArrowheads="1"/>
          </p:cNvSpPr>
          <p:nvPr/>
        </p:nvSpPr>
        <p:spPr bwMode="auto">
          <a:xfrm>
            <a:off x="3126036" y="4281016"/>
            <a:ext cx="88900" cy="946150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" name="Rectangle 57"/>
          <p:cNvSpPr>
            <a:spLocks noChangeArrowheads="1"/>
          </p:cNvSpPr>
          <p:nvPr/>
        </p:nvSpPr>
        <p:spPr bwMode="auto">
          <a:xfrm>
            <a:off x="3237161" y="3898429"/>
            <a:ext cx="88900" cy="1328737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0" name="Rectangle 58"/>
          <p:cNvSpPr>
            <a:spLocks noChangeArrowheads="1"/>
          </p:cNvSpPr>
          <p:nvPr/>
        </p:nvSpPr>
        <p:spPr bwMode="auto">
          <a:xfrm>
            <a:off x="3357811" y="3374554"/>
            <a:ext cx="88900" cy="1855787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" name="Rectangle 59"/>
          <p:cNvSpPr>
            <a:spLocks noChangeArrowheads="1"/>
          </p:cNvSpPr>
          <p:nvPr/>
        </p:nvSpPr>
        <p:spPr bwMode="auto">
          <a:xfrm>
            <a:off x="3475286" y="2782416"/>
            <a:ext cx="88900" cy="2447925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2" name="Rectangle 60"/>
          <p:cNvSpPr>
            <a:spLocks noChangeArrowheads="1"/>
          </p:cNvSpPr>
          <p:nvPr/>
        </p:nvSpPr>
        <p:spPr bwMode="auto">
          <a:xfrm>
            <a:off x="3605461" y="2188691"/>
            <a:ext cx="88900" cy="3038475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" name="Rectangle 61"/>
          <p:cNvSpPr>
            <a:spLocks noChangeArrowheads="1"/>
          </p:cNvSpPr>
          <p:nvPr/>
        </p:nvSpPr>
        <p:spPr bwMode="auto">
          <a:xfrm>
            <a:off x="3749924" y="2018829"/>
            <a:ext cx="79375" cy="3209925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" name="Rectangle 62"/>
          <p:cNvSpPr>
            <a:spLocks noChangeArrowheads="1"/>
          </p:cNvSpPr>
          <p:nvPr/>
        </p:nvSpPr>
        <p:spPr bwMode="auto">
          <a:xfrm>
            <a:off x="3875336" y="2271241"/>
            <a:ext cx="79375" cy="2954338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" name="Rectangle 63"/>
          <p:cNvSpPr>
            <a:spLocks noChangeArrowheads="1"/>
          </p:cNvSpPr>
          <p:nvPr/>
        </p:nvSpPr>
        <p:spPr bwMode="auto">
          <a:xfrm>
            <a:off x="4000749" y="2961804"/>
            <a:ext cx="79375" cy="2265362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6" name="Rectangle 64"/>
          <p:cNvSpPr>
            <a:spLocks noChangeArrowheads="1"/>
          </p:cNvSpPr>
          <p:nvPr/>
        </p:nvSpPr>
        <p:spPr bwMode="auto">
          <a:xfrm>
            <a:off x="4126161" y="3525366"/>
            <a:ext cx="79375" cy="1703388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7" name="Rectangle 65"/>
          <p:cNvSpPr>
            <a:spLocks noChangeArrowheads="1"/>
          </p:cNvSpPr>
          <p:nvPr/>
        </p:nvSpPr>
        <p:spPr bwMode="auto">
          <a:xfrm>
            <a:off x="4246811" y="3782541"/>
            <a:ext cx="79375" cy="1447800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8" name="Rectangle 66"/>
          <p:cNvSpPr>
            <a:spLocks noChangeArrowheads="1"/>
          </p:cNvSpPr>
          <p:nvPr/>
        </p:nvSpPr>
        <p:spPr bwMode="auto">
          <a:xfrm>
            <a:off x="4367461" y="3944466"/>
            <a:ext cx="79375" cy="1287463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" name="Rectangle 67"/>
          <p:cNvSpPr>
            <a:spLocks noChangeArrowheads="1"/>
          </p:cNvSpPr>
          <p:nvPr/>
        </p:nvSpPr>
        <p:spPr bwMode="auto">
          <a:xfrm>
            <a:off x="4488111" y="4104804"/>
            <a:ext cx="79375" cy="1128712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" name="Rectangle 68"/>
          <p:cNvSpPr>
            <a:spLocks noChangeArrowheads="1"/>
          </p:cNvSpPr>
          <p:nvPr/>
        </p:nvSpPr>
        <p:spPr bwMode="auto">
          <a:xfrm>
            <a:off x="4603999" y="4247679"/>
            <a:ext cx="79375" cy="982662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" name="Rectangle 69"/>
          <p:cNvSpPr>
            <a:spLocks noChangeArrowheads="1"/>
          </p:cNvSpPr>
          <p:nvPr/>
        </p:nvSpPr>
        <p:spPr bwMode="auto">
          <a:xfrm>
            <a:off x="4724649" y="4398491"/>
            <a:ext cx="79375" cy="838200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" name="Rectangle 70"/>
          <p:cNvSpPr>
            <a:spLocks noChangeArrowheads="1"/>
          </p:cNvSpPr>
          <p:nvPr/>
        </p:nvSpPr>
        <p:spPr bwMode="auto">
          <a:xfrm>
            <a:off x="4850061" y="4569941"/>
            <a:ext cx="79375" cy="668338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3" name="Rectangle 71"/>
          <p:cNvSpPr>
            <a:spLocks noChangeArrowheads="1"/>
          </p:cNvSpPr>
          <p:nvPr/>
        </p:nvSpPr>
        <p:spPr bwMode="auto">
          <a:xfrm>
            <a:off x="4975474" y="4727104"/>
            <a:ext cx="79375" cy="503237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4" name="Rectangle 72"/>
          <p:cNvSpPr>
            <a:spLocks noChangeArrowheads="1"/>
          </p:cNvSpPr>
          <p:nvPr/>
        </p:nvSpPr>
        <p:spPr bwMode="auto">
          <a:xfrm>
            <a:off x="5091361" y="4850929"/>
            <a:ext cx="79375" cy="381000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5" name="Rectangle 73"/>
          <p:cNvSpPr>
            <a:spLocks noChangeArrowheads="1"/>
          </p:cNvSpPr>
          <p:nvPr/>
        </p:nvSpPr>
        <p:spPr bwMode="auto">
          <a:xfrm>
            <a:off x="5226299" y="4963641"/>
            <a:ext cx="79375" cy="274638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6" name="Rectangle 74"/>
          <p:cNvSpPr>
            <a:spLocks noChangeArrowheads="1"/>
          </p:cNvSpPr>
          <p:nvPr/>
        </p:nvSpPr>
        <p:spPr bwMode="auto">
          <a:xfrm>
            <a:off x="5365999" y="5033491"/>
            <a:ext cx="79375" cy="201613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7" name="Rectangle 75"/>
          <p:cNvSpPr>
            <a:spLocks noChangeArrowheads="1"/>
          </p:cNvSpPr>
          <p:nvPr/>
        </p:nvSpPr>
        <p:spPr bwMode="auto">
          <a:xfrm>
            <a:off x="5486649" y="5101754"/>
            <a:ext cx="79375" cy="134937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" name="Rectangle 76"/>
          <p:cNvSpPr>
            <a:spLocks noChangeArrowheads="1"/>
          </p:cNvSpPr>
          <p:nvPr/>
        </p:nvSpPr>
        <p:spPr bwMode="auto">
          <a:xfrm>
            <a:off x="5635874" y="5157316"/>
            <a:ext cx="79375" cy="80963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9" name="Rectangle 77"/>
          <p:cNvSpPr>
            <a:spLocks noChangeArrowheads="1"/>
          </p:cNvSpPr>
          <p:nvPr/>
        </p:nvSpPr>
        <p:spPr bwMode="auto">
          <a:xfrm>
            <a:off x="5780336" y="5184304"/>
            <a:ext cx="79375" cy="50800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0" name="Rectangle 78"/>
          <p:cNvSpPr>
            <a:spLocks noChangeArrowheads="1"/>
          </p:cNvSpPr>
          <p:nvPr/>
        </p:nvSpPr>
        <p:spPr bwMode="auto">
          <a:xfrm>
            <a:off x="5896224" y="5193829"/>
            <a:ext cx="79375" cy="42862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" name="Rectangle 79"/>
          <p:cNvSpPr>
            <a:spLocks noChangeArrowheads="1"/>
          </p:cNvSpPr>
          <p:nvPr/>
        </p:nvSpPr>
        <p:spPr bwMode="auto">
          <a:xfrm>
            <a:off x="6026399" y="5195416"/>
            <a:ext cx="79375" cy="42863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2" name="Rectangle 80"/>
          <p:cNvSpPr>
            <a:spLocks noChangeArrowheads="1"/>
          </p:cNvSpPr>
          <p:nvPr/>
        </p:nvSpPr>
        <p:spPr bwMode="auto">
          <a:xfrm>
            <a:off x="6156574" y="5197004"/>
            <a:ext cx="79375" cy="42862"/>
          </a:xfrm>
          <a:prstGeom prst="rect">
            <a:avLst/>
          </a:prstGeom>
          <a:solidFill>
            <a:schemeClr val="bg2">
              <a:alpha val="8980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63" name="Picture 81" descr="12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224" y="764704"/>
            <a:ext cx="3975100" cy="2879725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89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5651500" y="3141663"/>
            <a:ext cx="1944688" cy="2232025"/>
            <a:chOff x="3787" y="2024"/>
            <a:chExt cx="1225" cy="1406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3787" y="2024"/>
              <a:ext cx="136" cy="45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auto">
            <a:xfrm>
              <a:off x="3787" y="2115"/>
              <a:ext cx="227" cy="45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3787" y="2205"/>
              <a:ext cx="272" cy="46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3787" y="2296"/>
              <a:ext cx="325" cy="56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3787" y="2387"/>
              <a:ext cx="208" cy="56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>
              <a:off x="3787" y="2478"/>
              <a:ext cx="454" cy="45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>
              <a:off x="3787" y="2568"/>
              <a:ext cx="590" cy="46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>
              <a:off x="3787" y="2659"/>
              <a:ext cx="1225" cy="45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>
              <a:off x="3787" y="2739"/>
              <a:ext cx="998" cy="56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auto">
            <a:xfrm>
              <a:off x="3787" y="2830"/>
              <a:ext cx="726" cy="56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auto">
            <a:xfrm>
              <a:off x="3787" y="2920"/>
              <a:ext cx="545" cy="56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auto">
            <a:xfrm>
              <a:off x="3787" y="3011"/>
              <a:ext cx="408" cy="56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3787" y="3102"/>
              <a:ext cx="227" cy="56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" name="Rectangle 16"/>
            <p:cNvSpPr>
              <a:spLocks noChangeArrowheads="1"/>
            </p:cNvSpPr>
            <p:nvPr/>
          </p:nvSpPr>
          <p:spPr bwMode="auto">
            <a:xfrm>
              <a:off x="3787" y="3193"/>
              <a:ext cx="272" cy="56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" name="Rectangle 17"/>
            <p:cNvSpPr>
              <a:spLocks noChangeArrowheads="1"/>
            </p:cNvSpPr>
            <p:nvPr/>
          </p:nvSpPr>
          <p:spPr bwMode="auto">
            <a:xfrm>
              <a:off x="3787" y="3283"/>
              <a:ext cx="136" cy="56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3787" y="3374"/>
              <a:ext cx="91" cy="56"/>
            </a:xfrm>
            <a:prstGeom prst="rect">
              <a:avLst/>
            </a:prstGeom>
            <a:solidFill>
              <a:srgbClr val="B2B2B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1" name="Rectangle 41"/>
          <p:cNvSpPr>
            <a:spLocks noChangeArrowheads="1"/>
          </p:cNvSpPr>
          <p:nvPr/>
        </p:nvSpPr>
        <p:spPr bwMode="auto">
          <a:xfrm rot="-5400000">
            <a:off x="1635919" y="3445669"/>
            <a:ext cx="71437" cy="1768475"/>
          </a:xfrm>
          <a:prstGeom prst="rect">
            <a:avLst/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22" name="Text Box 43"/>
          <p:cNvSpPr txBox="1">
            <a:spLocks noChangeArrowheads="1"/>
          </p:cNvSpPr>
          <p:nvPr/>
        </p:nvSpPr>
        <p:spPr bwMode="auto">
          <a:xfrm>
            <a:off x="1600200" y="2709863"/>
            <a:ext cx="1085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ja-JP">
                <a:solidFill>
                  <a:schemeClr val="bg1"/>
                </a:solidFill>
                <a:ea typeface="ＭＳ Ｐゴシック" pitchFamily="50" charset="-128"/>
              </a:rPr>
              <a:t>Spectral </a:t>
            </a:r>
          </a:p>
          <a:p>
            <a:pPr eaLnBrk="1" hangingPunct="1"/>
            <a:r>
              <a:rPr kumimoji="1" lang="en-US" altLang="ja-JP">
                <a:solidFill>
                  <a:schemeClr val="bg1"/>
                </a:solidFill>
                <a:ea typeface="ＭＳ Ｐゴシック" pitchFamily="50" charset="-128"/>
              </a:rPr>
              <a:t>Splitter</a:t>
            </a:r>
          </a:p>
        </p:txBody>
      </p:sp>
      <p:sp>
        <p:nvSpPr>
          <p:cNvPr id="23" name="AutoShape 44"/>
          <p:cNvSpPr>
            <a:spLocks noChangeArrowheads="1"/>
          </p:cNvSpPr>
          <p:nvPr/>
        </p:nvSpPr>
        <p:spPr bwMode="auto">
          <a:xfrm>
            <a:off x="2490788" y="3135313"/>
            <a:ext cx="392112" cy="2030412"/>
          </a:xfrm>
          <a:prstGeom prst="rtTriangle">
            <a:avLst/>
          </a:prstGeom>
          <a:gradFill rotWithShape="1">
            <a:gsLst>
              <a:gs pos="0">
                <a:schemeClr val="bg1"/>
              </a:gs>
              <a:gs pos="50000">
                <a:schemeClr val="bg1">
                  <a:gamma/>
                  <a:shade val="46275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19050">
            <a:miter lim="800000"/>
            <a:headEnd/>
            <a:tailEnd/>
          </a:ln>
          <a:effectLst/>
          <a:scene3d>
            <a:camera prst="legacyPerspectiveFront">
              <a:rot lat="20099999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bg1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  <a:flatTx/>
          </a:bodyPr>
          <a:lstStyle/>
          <a:p>
            <a:pPr>
              <a:defRPr/>
            </a:pPr>
            <a:endParaRPr lang="zh-CN" altLang="en-US"/>
          </a:p>
        </p:txBody>
      </p:sp>
      <p:sp>
        <p:nvSpPr>
          <p:cNvPr id="24" name="AutoShape 45" descr="spectrum2"/>
          <p:cNvSpPr>
            <a:spLocks noChangeArrowheads="1"/>
          </p:cNvSpPr>
          <p:nvPr/>
        </p:nvSpPr>
        <p:spPr bwMode="auto">
          <a:xfrm rot="-5400000">
            <a:off x="2519363" y="3463925"/>
            <a:ext cx="2232025" cy="1730375"/>
          </a:xfrm>
          <a:prstGeom prst="triangle">
            <a:avLst>
              <a:gd name="adj" fmla="val 50000"/>
            </a:avLst>
          </a:prstGeom>
          <a:blipFill dpi="0" rotWithShape="0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" name="Text Box 46"/>
          <p:cNvSpPr txBox="1">
            <a:spLocks noChangeArrowheads="1"/>
          </p:cNvSpPr>
          <p:nvPr/>
        </p:nvSpPr>
        <p:spPr bwMode="auto">
          <a:xfrm>
            <a:off x="4710113" y="2490788"/>
            <a:ext cx="666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ja-JP">
                <a:solidFill>
                  <a:schemeClr val="bg1"/>
                </a:solidFill>
                <a:ea typeface="ＭＳ Ｐゴシック" pitchFamily="50" charset="-128"/>
              </a:rPr>
              <a:t>PMT</a:t>
            </a:r>
          </a:p>
        </p:txBody>
      </p:sp>
      <p:grpSp>
        <p:nvGrpSpPr>
          <p:cNvPr id="26" name="Group 47"/>
          <p:cNvGrpSpPr>
            <a:grpSpLocks/>
          </p:cNvGrpSpPr>
          <p:nvPr/>
        </p:nvGrpSpPr>
        <p:grpSpPr bwMode="auto">
          <a:xfrm>
            <a:off x="4572000" y="2900363"/>
            <a:ext cx="936625" cy="384175"/>
            <a:chOff x="3832" y="1873"/>
            <a:chExt cx="590" cy="242"/>
          </a:xfrm>
        </p:grpSpPr>
        <p:grpSp>
          <p:nvGrpSpPr>
            <p:cNvPr id="27" name="Group 48"/>
            <p:cNvGrpSpPr>
              <a:grpSpLocks/>
            </p:cNvGrpSpPr>
            <p:nvPr/>
          </p:nvGrpSpPr>
          <p:grpSpPr bwMode="auto">
            <a:xfrm>
              <a:off x="3832" y="1873"/>
              <a:ext cx="590" cy="242"/>
              <a:chOff x="4150" y="1616"/>
              <a:chExt cx="1406" cy="635"/>
            </a:xfrm>
          </p:grpSpPr>
          <p:grpSp>
            <p:nvGrpSpPr>
              <p:cNvPr id="29" name="Group 49"/>
              <p:cNvGrpSpPr>
                <a:grpSpLocks/>
              </p:cNvGrpSpPr>
              <p:nvPr/>
            </p:nvGrpSpPr>
            <p:grpSpPr bwMode="auto">
              <a:xfrm>
                <a:off x="4377" y="1616"/>
                <a:ext cx="1179" cy="635"/>
                <a:chOff x="4377" y="1616"/>
                <a:chExt cx="1179" cy="635"/>
              </a:xfrm>
            </p:grpSpPr>
            <p:sp>
              <p:nvSpPr>
                <p:cNvPr id="31" name="Oval 50"/>
                <p:cNvSpPr>
                  <a:spLocks noChangeArrowheads="1"/>
                </p:cNvSpPr>
                <p:nvPr/>
              </p:nvSpPr>
              <p:spPr bwMode="auto">
                <a:xfrm>
                  <a:off x="5056" y="1616"/>
                  <a:ext cx="500" cy="63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5000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2" name="Rectangle 51"/>
                <p:cNvSpPr>
                  <a:spLocks noChangeArrowheads="1"/>
                </p:cNvSpPr>
                <p:nvPr/>
              </p:nvSpPr>
              <p:spPr bwMode="auto">
                <a:xfrm>
                  <a:off x="4376" y="1616"/>
                  <a:ext cx="953" cy="635"/>
                </a:xfrm>
                <a:prstGeom prst="rect">
                  <a:avLst/>
                </a:prstGeom>
                <a:gradFill rotWithShape="1">
                  <a:gsLst>
                    <a:gs pos="0">
                      <a:schemeClr val="bg1"/>
                    </a:gs>
                    <a:gs pos="5000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30" name="Oval 52"/>
              <p:cNvSpPr>
                <a:spLocks noChangeArrowheads="1"/>
              </p:cNvSpPr>
              <p:nvPr/>
            </p:nvSpPr>
            <p:spPr bwMode="auto">
              <a:xfrm>
                <a:off x="4150" y="1616"/>
                <a:ext cx="498" cy="635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0" scaled="1"/>
              </a:gra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sp>
          <p:nvSpPr>
            <p:cNvPr id="28" name="Oval 53"/>
            <p:cNvSpPr>
              <a:spLocks noChangeArrowheads="1"/>
            </p:cNvSpPr>
            <p:nvPr/>
          </p:nvSpPr>
          <p:spPr bwMode="auto">
            <a:xfrm>
              <a:off x="3878" y="1933"/>
              <a:ext cx="9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33" name="Group 54"/>
          <p:cNvGrpSpPr>
            <a:grpSpLocks/>
          </p:cNvGrpSpPr>
          <p:nvPr/>
        </p:nvGrpSpPr>
        <p:grpSpPr bwMode="auto">
          <a:xfrm>
            <a:off x="4572000" y="3284538"/>
            <a:ext cx="936625" cy="384175"/>
            <a:chOff x="3832" y="1873"/>
            <a:chExt cx="590" cy="242"/>
          </a:xfrm>
        </p:grpSpPr>
        <p:grpSp>
          <p:nvGrpSpPr>
            <p:cNvPr id="34" name="Group 55"/>
            <p:cNvGrpSpPr>
              <a:grpSpLocks/>
            </p:cNvGrpSpPr>
            <p:nvPr/>
          </p:nvGrpSpPr>
          <p:grpSpPr bwMode="auto">
            <a:xfrm>
              <a:off x="3832" y="1873"/>
              <a:ext cx="590" cy="242"/>
              <a:chOff x="4150" y="1616"/>
              <a:chExt cx="1406" cy="635"/>
            </a:xfrm>
          </p:grpSpPr>
          <p:grpSp>
            <p:nvGrpSpPr>
              <p:cNvPr id="36" name="Group 56"/>
              <p:cNvGrpSpPr>
                <a:grpSpLocks/>
              </p:cNvGrpSpPr>
              <p:nvPr/>
            </p:nvGrpSpPr>
            <p:grpSpPr bwMode="auto">
              <a:xfrm>
                <a:off x="4377" y="1616"/>
                <a:ext cx="1179" cy="635"/>
                <a:chOff x="4377" y="1616"/>
                <a:chExt cx="1179" cy="635"/>
              </a:xfrm>
            </p:grpSpPr>
            <p:sp>
              <p:nvSpPr>
                <p:cNvPr id="38" name="Oval 57"/>
                <p:cNvSpPr>
                  <a:spLocks noChangeArrowheads="1"/>
                </p:cNvSpPr>
                <p:nvPr/>
              </p:nvSpPr>
              <p:spPr bwMode="auto">
                <a:xfrm>
                  <a:off x="5056" y="1616"/>
                  <a:ext cx="500" cy="63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5000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39" name="Rectangle 58"/>
                <p:cNvSpPr>
                  <a:spLocks noChangeArrowheads="1"/>
                </p:cNvSpPr>
                <p:nvPr/>
              </p:nvSpPr>
              <p:spPr bwMode="auto">
                <a:xfrm>
                  <a:off x="4376" y="1616"/>
                  <a:ext cx="953" cy="635"/>
                </a:xfrm>
                <a:prstGeom prst="rect">
                  <a:avLst/>
                </a:prstGeom>
                <a:gradFill rotWithShape="1">
                  <a:gsLst>
                    <a:gs pos="0">
                      <a:schemeClr val="bg1"/>
                    </a:gs>
                    <a:gs pos="5000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37" name="Oval 59"/>
              <p:cNvSpPr>
                <a:spLocks noChangeArrowheads="1"/>
              </p:cNvSpPr>
              <p:nvPr/>
            </p:nvSpPr>
            <p:spPr bwMode="auto">
              <a:xfrm>
                <a:off x="4150" y="1616"/>
                <a:ext cx="498" cy="635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0" scaled="1"/>
              </a:gra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sp>
          <p:nvSpPr>
            <p:cNvPr id="35" name="Oval 60"/>
            <p:cNvSpPr>
              <a:spLocks noChangeArrowheads="1"/>
            </p:cNvSpPr>
            <p:nvPr/>
          </p:nvSpPr>
          <p:spPr bwMode="auto">
            <a:xfrm>
              <a:off x="3878" y="1933"/>
              <a:ext cx="9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40" name="Group 68"/>
          <p:cNvGrpSpPr>
            <a:grpSpLocks/>
          </p:cNvGrpSpPr>
          <p:nvPr/>
        </p:nvGrpSpPr>
        <p:grpSpPr bwMode="auto">
          <a:xfrm>
            <a:off x="4572000" y="4076700"/>
            <a:ext cx="936625" cy="384175"/>
            <a:chOff x="3832" y="1873"/>
            <a:chExt cx="590" cy="242"/>
          </a:xfrm>
        </p:grpSpPr>
        <p:grpSp>
          <p:nvGrpSpPr>
            <p:cNvPr id="41" name="Group 69"/>
            <p:cNvGrpSpPr>
              <a:grpSpLocks/>
            </p:cNvGrpSpPr>
            <p:nvPr/>
          </p:nvGrpSpPr>
          <p:grpSpPr bwMode="auto">
            <a:xfrm>
              <a:off x="3832" y="1873"/>
              <a:ext cx="590" cy="242"/>
              <a:chOff x="4150" y="1616"/>
              <a:chExt cx="1406" cy="635"/>
            </a:xfrm>
          </p:grpSpPr>
          <p:grpSp>
            <p:nvGrpSpPr>
              <p:cNvPr id="43" name="Group 70"/>
              <p:cNvGrpSpPr>
                <a:grpSpLocks/>
              </p:cNvGrpSpPr>
              <p:nvPr/>
            </p:nvGrpSpPr>
            <p:grpSpPr bwMode="auto">
              <a:xfrm>
                <a:off x="4377" y="1616"/>
                <a:ext cx="1179" cy="635"/>
                <a:chOff x="4377" y="1616"/>
                <a:chExt cx="1179" cy="635"/>
              </a:xfrm>
            </p:grpSpPr>
            <p:sp>
              <p:nvSpPr>
                <p:cNvPr id="45" name="Oval 71"/>
                <p:cNvSpPr>
                  <a:spLocks noChangeArrowheads="1"/>
                </p:cNvSpPr>
                <p:nvPr/>
              </p:nvSpPr>
              <p:spPr bwMode="auto">
                <a:xfrm>
                  <a:off x="5056" y="1616"/>
                  <a:ext cx="500" cy="63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5000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46" name="Rectangle 72"/>
                <p:cNvSpPr>
                  <a:spLocks noChangeArrowheads="1"/>
                </p:cNvSpPr>
                <p:nvPr/>
              </p:nvSpPr>
              <p:spPr bwMode="auto">
                <a:xfrm>
                  <a:off x="4376" y="1616"/>
                  <a:ext cx="953" cy="635"/>
                </a:xfrm>
                <a:prstGeom prst="rect">
                  <a:avLst/>
                </a:prstGeom>
                <a:gradFill rotWithShape="1">
                  <a:gsLst>
                    <a:gs pos="0">
                      <a:schemeClr val="bg1"/>
                    </a:gs>
                    <a:gs pos="5000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44" name="Oval 73"/>
              <p:cNvSpPr>
                <a:spLocks noChangeArrowheads="1"/>
              </p:cNvSpPr>
              <p:nvPr/>
            </p:nvSpPr>
            <p:spPr bwMode="auto">
              <a:xfrm>
                <a:off x="4150" y="1616"/>
                <a:ext cx="498" cy="635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0" scaled="1"/>
              </a:gra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sp>
          <p:nvSpPr>
            <p:cNvPr id="42" name="Oval 74"/>
            <p:cNvSpPr>
              <a:spLocks noChangeArrowheads="1"/>
            </p:cNvSpPr>
            <p:nvPr/>
          </p:nvSpPr>
          <p:spPr bwMode="auto">
            <a:xfrm>
              <a:off x="3878" y="1933"/>
              <a:ext cx="9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47" name="Group 75"/>
          <p:cNvGrpSpPr>
            <a:grpSpLocks/>
          </p:cNvGrpSpPr>
          <p:nvPr/>
        </p:nvGrpSpPr>
        <p:grpSpPr bwMode="auto">
          <a:xfrm>
            <a:off x="4572000" y="4437063"/>
            <a:ext cx="936625" cy="384175"/>
            <a:chOff x="3832" y="1873"/>
            <a:chExt cx="590" cy="242"/>
          </a:xfrm>
        </p:grpSpPr>
        <p:grpSp>
          <p:nvGrpSpPr>
            <p:cNvPr id="48" name="Group 76"/>
            <p:cNvGrpSpPr>
              <a:grpSpLocks/>
            </p:cNvGrpSpPr>
            <p:nvPr/>
          </p:nvGrpSpPr>
          <p:grpSpPr bwMode="auto">
            <a:xfrm>
              <a:off x="3832" y="1873"/>
              <a:ext cx="590" cy="242"/>
              <a:chOff x="4150" y="1616"/>
              <a:chExt cx="1406" cy="635"/>
            </a:xfrm>
          </p:grpSpPr>
          <p:grpSp>
            <p:nvGrpSpPr>
              <p:cNvPr id="50" name="Group 77"/>
              <p:cNvGrpSpPr>
                <a:grpSpLocks/>
              </p:cNvGrpSpPr>
              <p:nvPr/>
            </p:nvGrpSpPr>
            <p:grpSpPr bwMode="auto">
              <a:xfrm>
                <a:off x="4377" y="1616"/>
                <a:ext cx="1179" cy="635"/>
                <a:chOff x="4377" y="1616"/>
                <a:chExt cx="1179" cy="635"/>
              </a:xfrm>
            </p:grpSpPr>
            <p:sp>
              <p:nvSpPr>
                <p:cNvPr id="52" name="Oval 78"/>
                <p:cNvSpPr>
                  <a:spLocks noChangeArrowheads="1"/>
                </p:cNvSpPr>
                <p:nvPr/>
              </p:nvSpPr>
              <p:spPr bwMode="auto">
                <a:xfrm>
                  <a:off x="5056" y="1616"/>
                  <a:ext cx="500" cy="63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5000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53" name="Rectangle 79"/>
                <p:cNvSpPr>
                  <a:spLocks noChangeArrowheads="1"/>
                </p:cNvSpPr>
                <p:nvPr/>
              </p:nvSpPr>
              <p:spPr bwMode="auto">
                <a:xfrm>
                  <a:off x="4376" y="1616"/>
                  <a:ext cx="953" cy="635"/>
                </a:xfrm>
                <a:prstGeom prst="rect">
                  <a:avLst/>
                </a:prstGeom>
                <a:gradFill rotWithShape="1">
                  <a:gsLst>
                    <a:gs pos="0">
                      <a:schemeClr val="bg1"/>
                    </a:gs>
                    <a:gs pos="5000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51" name="Oval 80"/>
              <p:cNvSpPr>
                <a:spLocks noChangeArrowheads="1"/>
              </p:cNvSpPr>
              <p:nvPr/>
            </p:nvSpPr>
            <p:spPr bwMode="auto">
              <a:xfrm>
                <a:off x="4150" y="1616"/>
                <a:ext cx="498" cy="635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0" scaled="1"/>
              </a:gra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sp>
          <p:nvSpPr>
            <p:cNvPr id="49" name="Oval 81"/>
            <p:cNvSpPr>
              <a:spLocks noChangeArrowheads="1"/>
            </p:cNvSpPr>
            <p:nvPr/>
          </p:nvSpPr>
          <p:spPr bwMode="auto">
            <a:xfrm>
              <a:off x="3878" y="1933"/>
              <a:ext cx="9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54" name="Group 82"/>
          <p:cNvGrpSpPr>
            <a:grpSpLocks/>
          </p:cNvGrpSpPr>
          <p:nvPr/>
        </p:nvGrpSpPr>
        <p:grpSpPr bwMode="auto">
          <a:xfrm>
            <a:off x="4572000" y="4797425"/>
            <a:ext cx="936625" cy="384175"/>
            <a:chOff x="3832" y="1873"/>
            <a:chExt cx="590" cy="242"/>
          </a:xfrm>
        </p:grpSpPr>
        <p:grpSp>
          <p:nvGrpSpPr>
            <p:cNvPr id="55" name="Group 83"/>
            <p:cNvGrpSpPr>
              <a:grpSpLocks/>
            </p:cNvGrpSpPr>
            <p:nvPr/>
          </p:nvGrpSpPr>
          <p:grpSpPr bwMode="auto">
            <a:xfrm>
              <a:off x="3832" y="1873"/>
              <a:ext cx="590" cy="242"/>
              <a:chOff x="4150" y="1616"/>
              <a:chExt cx="1406" cy="635"/>
            </a:xfrm>
          </p:grpSpPr>
          <p:grpSp>
            <p:nvGrpSpPr>
              <p:cNvPr id="57" name="Group 84"/>
              <p:cNvGrpSpPr>
                <a:grpSpLocks/>
              </p:cNvGrpSpPr>
              <p:nvPr/>
            </p:nvGrpSpPr>
            <p:grpSpPr bwMode="auto">
              <a:xfrm>
                <a:off x="4377" y="1616"/>
                <a:ext cx="1179" cy="635"/>
                <a:chOff x="4377" y="1616"/>
                <a:chExt cx="1179" cy="635"/>
              </a:xfrm>
            </p:grpSpPr>
            <p:sp>
              <p:nvSpPr>
                <p:cNvPr id="59" name="Oval 85"/>
                <p:cNvSpPr>
                  <a:spLocks noChangeArrowheads="1"/>
                </p:cNvSpPr>
                <p:nvPr/>
              </p:nvSpPr>
              <p:spPr bwMode="auto">
                <a:xfrm>
                  <a:off x="5056" y="1616"/>
                  <a:ext cx="500" cy="63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5000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60" name="Rectangle 86"/>
                <p:cNvSpPr>
                  <a:spLocks noChangeArrowheads="1"/>
                </p:cNvSpPr>
                <p:nvPr/>
              </p:nvSpPr>
              <p:spPr bwMode="auto">
                <a:xfrm>
                  <a:off x="4376" y="1616"/>
                  <a:ext cx="953" cy="635"/>
                </a:xfrm>
                <a:prstGeom prst="rect">
                  <a:avLst/>
                </a:prstGeom>
                <a:gradFill rotWithShape="1">
                  <a:gsLst>
                    <a:gs pos="0">
                      <a:schemeClr val="bg1"/>
                    </a:gs>
                    <a:gs pos="5000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58" name="Oval 87"/>
              <p:cNvSpPr>
                <a:spLocks noChangeArrowheads="1"/>
              </p:cNvSpPr>
              <p:nvPr/>
            </p:nvSpPr>
            <p:spPr bwMode="auto">
              <a:xfrm>
                <a:off x="4150" y="1616"/>
                <a:ext cx="498" cy="635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0" scaled="1"/>
              </a:gra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sp>
          <p:nvSpPr>
            <p:cNvPr id="56" name="Oval 88"/>
            <p:cNvSpPr>
              <a:spLocks noChangeArrowheads="1"/>
            </p:cNvSpPr>
            <p:nvPr/>
          </p:nvSpPr>
          <p:spPr bwMode="auto">
            <a:xfrm>
              <a:off x="3878" y="1933"/>
              <a:ext cx="9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61" name="Group 89"/>
          <p:cNvGrpSpPr>
            <a:grpSpLocks/>
          </p:cNvGrpSpPr>
          <p:nvPr/>
        </p:nvGrpSpPr>
        <p:grpSpPr bwMode="auto">
          <a:xfrm>
            <a:off x="4572000" y="5157788"/>
            <a:ext cx="936625" cy="384175"/>
            <a:chOff x="3832" y="1873"/>
            <a:chExt cx="590" cy="242"/>
          </a:xfrm>
        </p:grpSpPr>
        <p:grpSp>
          <p:nvGrpSpPr>
            <p:cNvPr id="62" name="Group 90"/>
            <p:cNvGrpSpPr>
              <a:grpSpLocks/>
            </p:cNvGrpSpPr>
            <p:nvPr/>
          </p:nvGrpSpPr>
          <p:grpSpPr bwMode="auto">
            <a:xfrm>
              <a:off x="3832" y="1873"/>
              <a:ext cx="590" cy="242"/>
              <a:chOff x="4150" y="1616"/>
              <a:chExt cx="1406" cy="635"/>
            </a:xfrm>
          </p:grpSpPr>
          <p:grpSp>
            <p:nvGrpSpPr>
              <p:cNvPr id="64" name="Group 91"/>
              <p:cNvGrpSpPr>
                <a:grpSpLocks/>
              </p:cNvGrpSpPr>
              <p:nvPr/>
            </p:nvGrpSpPr>
            <p:grpSpPr bwMode="auto">
              <a:xfrm>
                <a:off x="4377" y="1616"/>
                <a:ext cx="1179" cy="635"/>
                <a:chOff x="4377" y="1616"/>
                <a:chExt cx="1179" cy="635"/>
              </a:xfrm>
            </p:grpSpPr>
            <p:sp>
              <p:nvSpPr>
                <p:cNvPr id="66" name="Oval 92"/>
                <p:cNvSpPr>
                  <a:spLocks noChangeArrowheads="1"/>
                </p:cNvSpPr>
                <p:nvPr/>
              </p:nvSpPr>
              <p:spPr bwMode="auto">
                <a:xfrm>
                  <a:off x="5056" y="1616"/>
                  <a:ext cx="500" cy="63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5000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67" name="Rectangle 93"/>
                <p:cNvSpPr>
                  <a:spLocks noChangeArrowheads="1"/>
                </p:cNvSpPr>
                <p:nvPr/>
              </p:nvSpPr>
              <p:spPr bwMode="auto">
                <a:xfrm>
                  <a:off x="4376" y="1616"/>
                  <a:ext cx="953" cy="635"/>
                </a:xfrm>
                <a:prstGeom prst="rect">
                  <a:avLst/>
                </a:prstGeom>
                <a:gradFill rotWithShape="1">
                  <a:gsLst>
                    <a:gs pos="0">
                      <a:schemeClr val="bg1"/>
                    </a:gs>
                    <a:gs pos="5000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65" name="Oval 94"/>
              <p:cNvSpPr>
                <a:spLocks noChangeArrowheads="1"/>
              </p:cNvSpPr>
              <p:nvPr/>
            </p:nvSpPr>
            <p:spPr bwMode="auto">
              <a:xfrm>
                <a:off x="4150" y="1616"/>
                <a:ext cx="498" cy="635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0" scaled="1"/>
              </a:gra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sp>
          <p:nvSpPr>
            <p:cNvPr id="63" name="Oval 95"/>
            <p:cNvSpPr>
              <a:spLocks noChangeArrowheads="1"/>
            </p:cNvSpPr>
            <p:nvPr/>
          </p:nvSpPr>
          <p:spPr bwMode="auto">
            <a:xfrm>
              <a:off x="3878" y="1933"/>
              <a:ext cx="9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68" name="Group 96"/>
          <p:cNvGrpSpPr>
            <a:grpSpLocks/>
          </p:cNvGrpSpPr>
          <p:nvPr/>
        </p:nvGrpSpPr>
        <p:grpSpPr bwMode="auto">
          <a:xfrm>
            <a:off x="4572000" y="3692525"/>
            <a:ext cx="936625" cy="384175"/>
            <a:chOff x="3832" y="1873"/>
            <a:chExt cx="590" cy="242"/>
          </a:xfrm>
        </p:grpSpPr>
        <p:grpSp>
          <p:nvGrpSpPr>
            <p:cNvPr id="69" name="Group 97"/>
            <p:cNvGrpSpPr>
              <a:grpSpLocks/>
            </p:cNvGrpSpPr>
            <p:nvPr/>
          </p:nvGrpSpPr>
          <p:grpSpPr bwMode="auto">
            <a:xfrm>
              <a:off x="3832" y="1873"/>
              <a:ext cx="590" cy="242"/>
              <a:chOff x="4150" y="1616"/>
              <a:chExt cx="1406" cy="635"/>
            </a:xfrm>
          </p:grpSpPr>
          <p:grpSp>
            <p:nvGrpSpPr>
              <p:cNvPr id="71" name="Group 98"/>
              <p:cNvGrpSpPr>
                <a:grpSpLocks/>
              </p:cNvGrpSpPr>
              <p:nvPr/>
            </p:nvGrpSpPr>
            <p:grpSpPr bwMode="auto">
              <a:xfrm>
                <a:off x="4377" y="1616"/>
                <a:ext cx="1179" cy="635"/>
                <a:chOff x="4377" y="1616"/>
                <a:chExt cx="1179" cy="635"/>
              </a:xfrm>
            </p:grpSpPr>
            <p:sp>
              <p:nvSpPr>
                <p:cNvPr id="73" name="Oval 99"/>
                <p:cNvSpPr>
                  <a:spLocks noChangeArrowheads="1"/>
                </p:cNvSpPr>
                <p:nvPr/>
              </p:nvSpPr>
              <p:spPr bwMode="auto">
                <a:xfrm>
                  <a:off x="5056" y="1616"/>
                  <a:ext cx="500" cy="63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5000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  <p:sp>
              <p:nvSpPr>
                <p:cNvPr id="74" name="Rectangle 100"/>
                <p:cNvSpPr>
                  <a:spLocks noChangeArrowheads="1"/>
                </p:cNvSpPr>
                <p:nvPr/>
              </p:nvSpPr>
              <p:spPr bwMode="auto">
                <a:xfrm>
                  <a:off x="4376" y="1616"/>
                  <a:ext cx="953" cy="635"/>
                </a:xfrm>
                <a:prstGeom prst="rect">
                  <a:avLst/>
                </a:prstGeom>
                <a:gradFill rotWithShape="1">
                  <a:gsLst>
                    <a:gs pos="0">
                      <a:schemeClr val="bg1"/>
                    </a:gs>
                    <a:gs pos="5000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72" name="Oval 101"/>
              <p:cNvSpPr>
                <a:spLocks noChangeArrowheads="1"/>
              </p:cNvSpPr>
              <p:nvPr/>
            </p:nvSpPr>
            <p:spPr bwMode="auto">
              <a:xfrm>
                <a:off x="4150" y="1616"/>
                <a:ext cx="498" cy="635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0" scaled="1"/>
              </a:gra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sp>
          <p:nvSpPr>
            <p:cNvPr id="70" name="Oval 102"/>
            <p:cNvSpPr>
              <a:spLocks noChangeArrowheads="1"/>
            </p:cNvSpPr>
            <p:nvPr/>
          </p:nvSpPr>
          <p:spPr bwMode="auto">
            <a:xfrm>
              <a:off x="3878" y="1933"/>
              <a:ext cx="91" cy="13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4789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Picture 66" descr="Flower spectral image - 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" y="1979613"/>
            <a:ext cx="2105025" cy="17795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7" descr="Flower spectral image - classific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450" y="1989138"/>
            <a:ext cx="2151063" cy="18161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149"/>
          <p:cNvGrpSpPr>
            <a:grpSpLocks/>
          </p:cNvGrpSpPr>
          <p:nvPr/>
        </p:nvGrpSpPr>
        <p:grpSpPr bwMode="auto">
          <a:xfrm>
            <a:off x="2476500" y="2967038"/>
            <a:ext cx="3941763" cy="3136900"/>
            <a:chOff x="1560" y="1869"/>
            <a:chExt cx="2483" cy="1976"/>
          </a:xfrm>
        </p:grpSpPr>
        <p:sp>
          <p:nvSpPr>
            <p:cNvPr id="8" name="Rectangle 71"/>
            <p:cNvSpPr>
              <a:spLocks noChangeArrowheads="1"/>
            </p:cNvSpPr>
            <p:nvPr/>
          </p:nvSpPr>
          <p:spPr bwMode="auto">
            <a:xfrm>
              <a:off x="1571" y="3648"/>
              <a:ext cx="12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500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9" name="Rectangle 72"/>
            <p:cNvSpPr>
              <a:spLocks noChangeArrowheads="1"/>
            </p:cNvSpPr>
            <p:nvPr/>
          </p:nvSpPr>
          <p:spPr bwMode="auto">
            <a:xfrm>
              <a:off x="2158" y="3648"/>
              <a:ext cx="12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600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10" name="Rectangle 73"/>
            <p:cNvSpPr>
              <a:spLocks noChangeArrowheads="1"/>
            </p:cNvSpPr>
            <p:nvPr/>
          </p:nvSpPr>
          <p:spPr bwMode="auto">
            <a:xfrm>
              <a:off x="2746" y="3648"/>
              <a:ext cx="12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700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11" name="Rectangle 74"/>
            <p:cNvSpPr>
              <a:spLocks noChangeArrowheads="1"/>
            </p:cNvSpPr>
            <p:nvPr/>
          </p:nvSpPr>
          <p:spPr bwMode="auto">
            <a:xfrm>
              <a:off x="3335" y="3648"/>
              <a:ext cx="12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800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12" name="Rectangle 75"/>
            <p:cNvSpPr>
              <a:spLocks noChangeArrowheads="1"/>
            </p:cNvSpPr>
            <p:nvPr/>
          </p:nvSpPr>
          <p:spPr bwMode="auto">
            <a:xfrm>
              <a:off x="3923" y="3648"/>
              <a:ext cx="12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900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13" name="Rectangle 76"/>
            <p:cNvSpPr>
              <a:spLocks noChangeArrowheads="1"/>
            </p:cNvSpPr>
            <p:nvPr/>
          </p:nvSpPr>
          <p:spPr bwMode="auto">
            <a:xfrm>
              <a:off x="1560" y="3578"/>
              <a:ext cx="4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0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14" name="Rectangle 77"/>
            <p:cNvSpPr>
              <a:spLocks noChangeArrowheads="1"/>
            </p:cNvSpPr>
            <p:nvPr/>
          </p:nvSpPr>
          <p:spPr bwMode="auto">
            <a:xfrm>
              <a:off x="1560" y="3293"/>
              <a:ext cx="4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1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15" name="Rectangle 78"/>
            <p:cNvSpPr>
              <a:spLocks noChangeArrowheads="1"/>
            </p:cNvSpPr>
            <p:nvPr/>
          </p:nvSpPr>
          <p:spPr bwMode="auto">
            <a:xfrm>
              <a:off x="1560" y="3008"/>
              <a:ext cx="40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2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16" name="Rectangle 79"/>
            <p:cNvSpPr>
              <a:spLocks noChangeArrowheads="1"/>
            </p:cNvSpPr>
            <p:nvPr/>
          </p:nvSpPr>
          <p:spPr bwMode="auto">
            <a:xfrm>
              <a:off x="1560" y="2725"/>
              <a:ext cx="4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3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17" name="Rectangle 80"/>
            <p:cNvSpPr>
              <a:spLocks noChangeArrowheads="1"/>
            </p:cNvSpPr>
            <p:nvPr/>
          </p:nvSpPr>
          <p:spPr bwMode="auto">
            <a:xfrm>
              <a:off x="1560" y="2440"/>
              <a:ext cx="4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4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18" name="Rectangle 81"/>
            <p:cNvSpPr>
              <a:spLocks noChangeArrowheads="1"/>
            </p:cNvSpPr>
            <p:nvPr/>
          </p:nvSpPr>
          <p:spPr bwMode="auto">
            <a:xfrm>
              <a:off x="1560" y="2154"/>
              <a:ext cx="4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5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19" name="Rectangle 82"/>
            <p:cNvSpPr>
              <a:spLocks noChangeArrowheads="1"/>
            </p:cNvSpPr>
            <p:nvPr/>
          </p:nvSpPr>
          <p:spPr bwMode="auto">
            <a:xfrm>
              <a:off x="1560" y="1869"/>
              <a:ext cx="40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6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20" name="Line 83"/>
            <p:cNvSpPr>
              <a:spLocks noChangeShapeType="1"/>
            </p:cNvSpPr>
            <p:nvPr/>
          </p:nvSpPr>
          <p:spPr bwMode="auto">
            <a:xfrm flipV="1">
              <a:off x="1642" y="3595"/>
              <a:ext cx="1" cy="3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Line 84"/>
            <p:cNvSpPr>
              <a:spLocks noChangeShapeType="1"/>
            </p:cNvSpPr>
            <p:nvPr/>
          </p:nvSpPr>
          <p:spPr bwMode="auto">
            <a:xfrm flipV="1">
              <a:off x="1936" y="3611"/>
              <a:ext cx="2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Line 85"/>
            <p:cNvSpPr>
              <a:spLocks noChangeShapeType="1"/>
            </p:cNvSpPr>
            <p:nvPr/>
          </p:nvSpPr>
          <p:spPr bwMode="auto">
            <a:xfrm flipV="1">
              <a:off x="2231" y="3595"/>
              <a:ext cx="1" cy="3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Line 86"/>
            <p:cNvSpPr>
              <a:spLocks noChangeShapeType="1"/>
            </p:cNvSpPr>
            <p:nvPr/>
          </p:nvSpPr>
          <p:spPr bwMode="auto">
            <a:xfrm flipV="1">
              <a:off x="2525" y="3611"/>
              <a:ext cx="2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Line 87"/>
            <p:cNvSpPr>
              <a:spLocks noChangeShapeType="1"/>
            </p:cNvSpPr>
            <p:nvPr/>
          </p:nvSpPr>
          <p:spPr bwMode="auto">
            <a:xfrm flipV="1">
              <a:off x="2819" y="3595"/>
              <a:ext cx="1" cy="3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Line 88"/>
            <p:cNvSpPr>
              <a:spLocks noChangeShapeType="1"/>
            </p:cNvSpPr>
            <p:nvPr/>
          </p:nvSpPr>
          <p:spPr bwMode="auto">
            <a:xfrm flipV="1">
              <a:off x="3113" y="3611"/>
              <a:ext cx="2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Line 89"/>
            <p:cNvSpPr>
              <a:spLocks noChangeShapeType="1"/>
            </p:cNvSpPr>
            <p:nvPr/>
          </p:nvSpPr>
          <p:spPr bwMode="auto">
            <a:xfrm flipV="1">
              <a:off x="3408" y="3595"/>
              <a:ext cx="1" cy="3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Line 90"/>
            <p:cNvSpPr>
              <a:spLocks noChangeShapeType="1"/>
            </p:cNvSpPr>
            <p:nvPr/>
          </p:nvSpPr>
          <p:spPr bwMode="auto">
            <a:xfrm flipV="1">
              <a:off x="3701" y="3611"/>
              <a:ext cx="1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Line 91"/>
            <p:cNvSpPr>
              <a:spLocks noChangeShapeType="1"/>
            </p:cNvSpPr>
            <p:nvPr/>
          </p:nvSpPr>
          <p:spPr bwMode="auto">
            <a:xfrm flipV="1">
              <a:off x="3995" y="3595"/>
              <a:ext cx="2" cy="3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Line 92"/>
            <p:cNvSpPr>
              <a:spLocks noChangeShapeType="1"/>
            </p:cNvSpPr>
            <p:nvPr/>
          </p:nvSpPr>
          <p:spPr bwMode="auto">
            <a:xfrm>
              <a:off x="1642" y="3626"/>
              <a:ext cx="2353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Line 93"/>
            <p:cNvSpPr>
              <a:spLocks noChangeShapeType="1"/>
            </p:cNvSpPr>
            <p:nvPr/>
          </p:nvSpPr>
          <p:spPr bwMode="auto">
            <a:xfrm>
              <a:off x="1642" y="3626"/>
              <a:ext cx="33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Line 94"/>
            <p:cNvSpPr>
              <a:spLocks noChangeShapeType="1"/>
            </p:cNvSpPr>
            <p:nvPr/>
          </p:nvSpPr>
          <p:spPr bwMode="auto">
            <a:xfrm>
              <a:off x="1642" y="3483"/>
              <a:ext cx="17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Line 95"/>
            <p:cNvSpPr>
              <a:spLocks noChangeShapeType="1"/>
            </p:cNvSpPr>
            <p:nvPr/>
          </p:nvSpPr>
          <p:spPr bwMode="auto">
            <a:xfrm>
              <a:off x="1642" y="3340"/>
              <a:ext cx="33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Line 96"/>
            <p:cNvSpPr>
              <a:spLocks noChangeShapeType="1"/>
            </p:cNvSpPr>
            <p:nvPr/>
          </p:nvSpPr>
          <p:spPr bwMode="auto">
            <a:xfrm>
              <a:off x="1642" y="3197"/>
              <a:ext cx="17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Line 97"/>
            <p:cNvSpPr>
              <a:spLocks noChangeShapeType="1"/>
            </p:cNvSpPr>
            <p:nvPr/>
          </p:nvSpPr>
          <p:spPr bwMode="auto">
            <a:xfrm>
              <a:off x="1642" y="3055"/>
              <a:ext cx="33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Line 98"/>
            <p:cNvSpPr>
              <a:spLocks noChangeShapeType="1"/>
            </p:cNvSpPr>
            <p:nvPr/>
          </p:nvSpPr>
          <p:spPr bwMode="auto">
            <a:xfrm>
              <a:off x="1642" y="2913"/>
              <a:ext cx="17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Line 99"/>
            <p:cNvSpPr>
              <a:spLocks noChangeShapeType="1"/>
            </p:cNvSpPr>
            <p:nvPr/>
          </p:nvSpPr>
          <p:spPr bwMode="auto">
            <a:xfrm>
              <a:off x="1642" y="2772"/>
              <a:ext cx="33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Line 100"/>
            <p:cNvSpPr>
              <a:spLocks noChangeShapeType="1"/>
            </p:cNvSpPr>
            <p:nvPr/>
          </p:nvSpPr>
          <p:spPr bwMode="auto">
            <a:xfrm>
              <a:off x="1642" y="2629"/>
              <a:ext cx="17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Line 101"/>
            <p:cNvSpPr>
              <a:spLocks noChangeShapeType="1"/>
            </p:cNvSpPr>
            <p:nvPr/>
          </p:nvSpPr>
          <p:spPr bwMode="auto">
            <a:xfrm>
              <a:off x="1642" y="2487"/>
              <a:ext cx="33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Line 102"/>
            <p:cNvSpPr>
              <a:spLocks noChangeShapeType="1"/>
            </p:cNvSpPr>
            <p:nvPr/>
          </p:nvSpPr>
          <p:spPr bwMode="auto">
            <a:xfrm>
              <a:off x="1642" y="2344"/>
              <a:ext cx="17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Line 103"/>
            <p:cNvSpPr>
              <a:spLocks noChangeShapeType="1"/>
            </p:cNvSpPr>
            <p:nvPr/>
          </p:nvSpPr>
          <p:spPr bwMode="auto">
            <a:xfrm>
              <a:off x="1642" y="2202"/>
              <a:ext cx="33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Line 104"/>
            <p:cNvSpPr>
              <a:spLocks noChangeShapeType="1"/>
            </p:cNvSpPr>
            <p:nvPr/>
          </p:nvSpPr>
          <p:spPr bwMode="auto">
            <a:xfrm>
              <a:off x="1642" y="2060"/>
              <a:ext cx="17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Line 105"/>
            <p:cNvSpPr>
              <a:spLocks noChangeShapeType="1"/>
            </p:cNvSpPr>
            <p:nvPr/>
          </p:nvSpPr>
          <p:spPr bwMode="auto">
            <a:xfrm>
              <a:off x="1642" y="1917"/>
              <a:ext cx="33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Line 106"/>
            <p:cNvSpPr>
              <a:spLocks noChangeShapeType="1"/>
            </p:cNvSpPr>
            <p:nvPr/>
          </p:nvSpPr>
          <p:spPr bwMode="auto">
            <a:xfrm flipV="1">
              <a:off x="1642" y="1917"/>
              <a:ext cx="1" cy="1709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Line 107"/>
            <p:cNvSpPr>
              <a:spLocks noChangeShapeType="1"/>
            </p:cNvSpPr>
            <p:nvPr/>
          </p:nvSpPr>
          <p:spPr bwMode="auto">
            <a:xfrm>
              <a:off x="1642" y="1917"/>
              <a:ext cx="1" cy="30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Line 108"/>
            <p:cNvSpPr>
              <a:spLocks noChangeShapeType="1"/>
            </p:cNvSpPr>
            <p:nvPr/>
          </p:nvSpPr>
          <p:spPr bwMode="auto">
            <a:xfrm>
              <a:off x="1936" y="1917"/>
              <a:ext cx="2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Line 109"/>
            <p:cNvSpPr>
              <a:spLocks noChangeShapeType="1"/>
            </p:cNvSpPr>
            <p:nvPr/>
          </p:nvSpPr>
          <p:spPr bwMode="auto">
            <a:xfrm>
              <a:off x="2231" y="1917"/>
              <a:ext cx="1" cy="30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Line 110"/>
            <p:cNvSpPr>
              <a:spLocks noChangeShapeType="1"/>
            </p:cNvSpPr>
            <p:nvPr/>
          </p:nvSpPr>
          <p:spPr bwMode="auto">
            <a:xfrm>
              <a:off x="2525" y="1917"/>
              <a:ext cx="2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Line 111"/>
            <p:cNvSpPr>
              <a:spLocks noChangeShapeType="1"/>
            </p:cNvSpPr>
            <p:nvPr/>
          </p:nvSpPr>
          <p:spPr bwMode="auto">
            <a:xfrm>
              <a:off x="2819" y="1917"/>
              <a:ext cx="1" cy="30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Line 112"/>
            <p:cNvSpPr>
              <a:spLocks noChangeShapeType="1"/>
            </p:cNvSpPr>
            <p:nvPr/>
          </p:nvSpPr>
          <p:spPr bwMode="auto">
            <a:xfrm>
              <a:off x="3113" y="1917"/>
              <a:ext cx="2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Line 113"/>
            <p:cNvSpPr>
              <a:spLocks noChangeShapeType="1"/>
            </p:cNvSpPr>
            <p:nvPr/>
          </p:nvSpPr>
          <p:spPr bwMode="auto">
            <a:xfrm>
              <a:off x="3408" y="1917"/>
              <a:ext cx="1" cy="30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Line 114"/>
            <p:cNvSpPr>
              <a:spLocks noChangeShapeType="1"/>
            </p:cNvSpPr>
            <p:nvPr/>
          </p:nvSpPr>
          <p:spPr bwMode="auto">
            <a:xfrm>
              <a:off x="3701" y="1917"/>
              <a:ext cx="1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Line 115"/>
            <p:cNvSpPr>
              <a:spLocks noChangeShapeType="1"/>
            </p:cNvSpPr>
            <p:nvPr/>
          </p:nvSpPr>
          <p:spPr bwMode="auto">
            <a:xfrm>
              <a:off x="3995" y="1917"/>
              <a:ext cx="2" cy="30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Line 116"/>
            <p:cNvSpPr>
              <a:spLocks noChangeShapeType="1"/>
            </p:cNvSpPr>
            <p:nvPr/>
          </p:nvSpPr>
          <p:spPr bwMode="auto">
            <a:xfrm>
              <a:off x="1642" y="1917"/>
              <a:ext cx="2353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Line 117"/>
            <p:cNvSpPr>
              <a:spLocks noChangeShapeType="1"/>
            </p:cNvSpPr>
            <p:nvPr/>
          </p:nvSpPr>
          <p:spPr bwMode="auto">
            <a:xfrm flipH="1">
              <a:off x="3964" y="3626"/>
              <a:ext cx="31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Line 118"/>
            <p:cNvSpPr>
              <a:spLocks noChangeShapeType="1"/>
            </p:cNvSpPr>
            <p:nvPr/>
          </p:nvSpPr>
          <p:spPr bwMode="auto">
            <a:xfrm flipH="1">
              <a:off x="3980" y="3483"/>
              <a:ext cx="15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Line 119"/>
            <p:cNvSpPr>
              <a:spLocks noChangeShapeType="1"/>
            </p:cNvSpPr>
            <p:nvPr/>
          </p:nvSpPr>
          <p:spPr bwMode="auto">
            <a:xfrm flipH="1">
              <a:off x="3964" y="3340"/>
              <a:ext cx="31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Line 120"/>
            <p:cNvSpPr>
              <a:spLocks noChangeShapeType="1"/>
            </p:cNvSpPr>
            <p:nvPr/>
          </p:nvSpPr>
          <p:spPr bwMode="auto">
            <a:xfrm flipH="1">
              <a:off x="3980" y="3197"/>
              <a:ext cx="15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Line 121"/>
            <p:cNvSpPr>
              <a:spLocks noChangeShapeType="1"/>
            </p:cNvSpPr>
            <p:nvPr/>
          </p:nvSpPr>
          <p:spPr bwMode="auto">
            <a:xfrm flipH="1">
              <a:off x="3964" y="3055"/>
              <a:ext cx="31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Line 122"/>
            <p:cNvSpPr>
              <a:spLocks noChangeShapeType="1"/>
            </p:cNvSpPr>
            <p:nvPr/>
          </p:nvSpPr>
          <p:spPr bwMode="auto">
            <a:xfrm flipH="1">
              <a:off x="3980" y="2913"/>
              <a:ext cx="15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Line 123"/>
            <p:cNvSpPr>
              <a:spLocks noChangeShapeType="1"/>
            </p:cNvSpPr>
            <p:nvPr/>
          </p:nvSpPr>
          <p:spPr bwMode="auto">
            <a:xfrm flipH="1">
              <a:off x="3964" y="2772"/>
              <a:ext cx="31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Line 124"/>
            <p:cNvSpPr>
              <a:spLocks noChangeShapeType="1"/>
            </p:cNvSpPr>
            <p:nvPr/>
          </p:nvSpPr>
          <p:spPr bwMode="auto">
            <a:xfrm flipH="1">
              <a:off x="3980" y="2629"/>
              <a:ext cx="15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Line 125"/>
            <p:cNvSpPr>
              <a:spLocks noChangeShapeType="1"/>
            </p:cNvSpPr>
            <p:nvPr/>
          </p:nvSpPr>
          <p:spPr bwMode="auto">
            <a:xfrm flipH="1">
              <a:off x="3964" y="2487"/>
              <a:ext cx="31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Line 126"/>
            <p:cNvSpPr>
              <a:spLocks noChangeShapeType="1"/>
            </p:cNvSpPr>
            <p:nvPr/>
          </p:nvSpPr>
          <p:spPr bwMode="auto">
            <a:xfrm flipH="1">
              <a:off x="3980" y="2344"/>
              <a:ext cx="15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Line 127"/>
            <p:cNvSpPr>
              <a:spLocks noChangeShapeType="1"/>
            </p:cNvSpPr>
            <p:nvPr/>
          </p:nvSpPr>
          <p:spPr bwMode="auto">
            <a:xfrm flipH="1">
              <a:off x="3964" y="2202"/>
              <a:ext cx="31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Line 128"/>
            <p:cNvSpPr>
              <a:spLocks noChangeShapeType="1"/>
            </p:cNvSpPr>
            <p:nvPr/>
          </p:nvSpPr>
          <p:spPr bwMode="auto">
            <a:xfrm flipH="1">
              <a:off x="3980" y="2060"/>
              <a:ext cx="15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Line 129"/>
            <p:cNvSpPr>
              <a:spLocks noChangeShapeType="1"/>
            </p:cNvSpPr>
            <p:nvPr/>
          </p:nvSpPr>
          <p:spPr bwMode="auto">
            <a:xfrm flipH="1">
              <a:off x="3964" y="1917"/>
              <a:ext cx="31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Line 130"/>
            <p:cNvSpPr>
              <a:spLocks noChangeShapeType="1"/>
            </p:cNvSpPr>
            <p:nvPr/>
          </p:nvSpPr>
          <p:spPr bwMode="auto">
            <a:xfrm flipV="1">
              <a:off x="3995" y="1917"/>
              <a:ext cx="2" cy="1709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131"/>
            <p:cNvSpPr>
              <a:spLocks/>
            </p:cNvSpPr>
            <p:nvPr/>
          </p:nvSpPr>
          <p:spPr bwMode="auto">
            <a:xfrm>
              <a:off x="1684" y="3344"/>
              <a:ext cx="567" cy="194"/>
            </a:xfrm>
            <a:custGeom>
              <a:avLst/>
              <a:gdLst>
                <a:gd name="T0" fmla="*/ 6 w 858"/>
                <a:gd name="T1" fmla="*/ 116 h 314"/>
                <a:gd name="T2" fmla="*/ 10 w 858"/>
                <a:gd name="T3" fmla="*/ 113 h 314"/>
                <a:gd name="T4" fmla="*/ 15 w 858"/>
                <a:gd name="T5" fmla="*/ 109 h 314"/>
                <a:gd name="T6" fmla="*/ 20 w 858"/>
                <a:gd name="T7" fmla="*/ 106 h 314"/>
                <a:gd name="T8" fmla="*/ 25 w 858"/>
                <a:gd name="T9" fmla="*/ 102 h 314"/>
                <a:gd name="T10" fmla="*/ 30 w 858"/>
                <a:gd name="T11" fmla="*/ 98 h 314"/>
                <a:gd name="T12" fmla="*/ 36 w 858"/>
                <a:gd name="T13" fmla="*/ 93 h 314"/>
                <a:gd name="T14" fmla="*/ 40 w 858"/>
                <a:gd name="T15" fmla="*/ 89 h 314"/>
                <a:gd name="T16" fmla="*/ 46 w 858"/>
                <a:gd name="T17" fmla="*/ 84 h 314"/>
                <a:gd name="T18" fmla="*/ 52 w 858"/>
                <a:gd name="T19" fmla="*/ 80 h 314"/>
                <a:gd name="T20" fmla="*/ 57 w 858"/>
                <a:gd name="T21" fmla="*/ 74 h 314"/>
                <a:gd name="T22" fmla="*/ 63 w 858"/>
                <a:gd name="T23" fmla="*/ 69 h 314"/>
                <a:gd name="T24" fmla="*/ 68 w 858"/>
                <a:gd name="T25" fmla="*/ 64 h 314"/>
                <a:gd name="T26" fmla="*/ 74 w 858"/>
                <a:gd name="T27" fmla="*/ 59 h 314"/>
                <a:gd name="T28" fmla="*/ 80 w 858"/>
                <a:gd name="T29" fmla="*/ 55 h 314"/>
                <a:gd name="T30" fmla="*/ 86 w 858"/>
                <a:gd name="T31" fmla="*/ 51 h 314"/>
                <a:gd name="T32" fmla="*/ 91 w 858"/>
                <a:gd name="T33" fmla="*/ 46 h 314"/>
                <a:gd name="T34" fmla="*/ 96 w 858"/>
                <a:gd name="T35" fmla="*/ 43 h 314"/>
                <a:gd name="T36" fmla="*/ 102 w 858"/>
                <a:gd name="T37" fmla="*/ 40 h 314"/>
                <a:gd name="T38" fmla="*/ 106 w 858"/>
                <a:gd name="T39" fmla="*/ 36 h 314"/>
                <a:gd name="T40" fmla="*/ 112 w 858"/>
                <a:gd name="T41" fmla="*/ 33 h 314"/>
                <a:gd name="T42" fmla="*/ 118 w 858"/>
                <a:gd name="T43" fmla="*/ 30 h 314"/>
                <a:gd name="T44" fmla="*/ 123 w 858"/>
                <a:gd name="T45" fmla="*/ 26 h 314"/>
                <a:gd name="T46" fmla="*/ 129 w 858"/>
                <a:gd name="T47" fmla="*/ 23 h 314"/>
                <a:gd name="T48" fmla="*/ 135 w 858"/>
                <a:gd name="T49" fmla="*/ 20 h 314"/>
                <a:gd name="T50" fmla="*/ 141 w 858"/>
                <a:gd name="T51" fmla="*/ 17 h 314"/>
                <a:gd name="T52" fmla="*/ 147 w 858"/>
                <a:gd name="T53" fmla="*/ 14 h 314"/>
                <a:gd name="T54" fmla="*/ 154 w 858"/>
                <a:gd name="T55" fmla="*/ 12 h 314"/>
                <a:gd name="T56" fmla="*/ 160 w 858"/>
                <a:gd name="T57" fmla="*/ 9 h 314"/>
                <a:gd name="T58" fmla="*/ 167 w 858"/>
                <a:gd name="T59" fmla="*/ 7 h 314"/>
                <a:gd name="T60" fmla="*/ 172 w 858"/>
                <a:gd name="T61" fmla="*/ 4 h 314"/>
                <a:gd name="T62" fmla="*/ 178 w 858"/>
                <a:gd name="T63" fmla="*/ 2 h 314"/>
                <a:gd name="T64" fmla="*/ 185 w 858"/>
                <a:gd name="T65" fmla="*/ 2 h 314"/>
                <a:gd name="T66" fmla="*/ 190 w 858"/>
                <a:gd name="T67" fmla="*/ 1 h 314"/>
                <a:gd name="T68" fmla="*/ 196 w 858"/>
                <a:gd name="T69" fmla="*/ 0 h 314"/>
                <a:gd name="T70" fmla="*/ 202 w 858"/>
                <a:gd name="T71" fmla="*/ 0 h 314"/>
                <a:gd name="T72" fmla="*/ 207 w 858"/>
                <a:gd name="T73" fmla="*/ 0 h 314"/>
                <a:gd name="T74" fmla="*/ 213 w 858"/>
                <a:gd name="T75" fmla="*/ 0 h 314"/>
                <a:gd name="T76" fmla="*/ 218 w 858"/>
                <a:gd name="T77" fmla="*/ 1 h 314"/>
                <a:gd name="T78" fmla="*/ 225 w 858"/>
                <a:gd name="T79" fmla="*/ 2 h 314"/>
                <a:gd name="T80" fmla="*/ 231 w 858"/>
                <a:gd name="T81" fmla="*/ 2 h 314"/>
                <a:gd name="T82" fmla="*/ 238 w 858"/>
                <a:gd name="T83" fmla="*/ 4 h 314"/>
                <a:gd name="T84" fmla="*/ 245 w 858"/>
                <a:gd name="T85" fmla="*/ 5 h 314"/>
                <a:gd name="T86" fmla="*/ 252 w 858"/>
                <a:gd name="T87" fmla="*/ 6 h 314"/>
                <a:gd name="T88" fmla="*/ 258 w 858"/>
                <a:gd name="T89" fmla="*/ 7 h 314"/>
                <a:gd name="T90" fmla="*/ 266 w 858"/>
                <a:gd name="T91" fmla="*/ 9 h 314"/>
                <a:gd name="T92" fmla="*/ 272 w 858"/>
                <a:gd name="T93" fmla="*/ 9 h 314"/>
                <a:gd name="T94" fmla="*/ 278 w 858"/>
                <a:gd name="T95" fmla="*/ 11 h 314"/>
                <a:gd name="T96" fmla="*/ 284 w 858"/>
                <a:gd name="T97" fmla="*/ 12 h 314"/>
                <a:gd name="T98" fmla="*/ 290 w 858"/>
                <a:gd name="T99" fmla="*/ 13 h 314"/>
                <a:gd name="T100" fmla="*/ 297 w 858"/>
                <a:gd name="T101" fmla="*/ 15 h 314"/>
                <a:gd name="T102" fmla="*/ 303 w 858"/>
                <a:gd name="T103" fmla="*/ 15 h 314"/>
                <a:gd name="T104" fmla="*/ 310 w 858"/>
                <a:gd name="T105" fmla="*/ 17 h 314"/>
                <a:gd name="T106" fmla="*/ 317 w 858"/>
                <a:gd name="T107" fmla="*/ 19 h 314"/>
                <a:gd name="T108" fmla="*/ 324 w 858"/>
                <a:gd name="T109" fmla="*/ 20 h 314"/>
                <a:gd name="T110" fmla="*/ 332 w 858"/>
                <a:gd name="T111" fmla="*/ 22 h 314"/>
                <a:gd name="T112" fmla="*/ 338 w 858"/>
                <a:gd name="T113" fmla="*/ 24 h 314"/>
                <a:gd name="T114" fmla="*/ 344 w 858"/>
                <a:gd name="T115" fmla="*/ 25 h 314"/>
                <a:gd name="T116" fmla="*/ 351 w 858"/>
                <a:gd name="T117" fmla="*/ 28 h 314"/>
                <a:gd name="T118" fmla="*/ 358 w 858"/>
                <a:gd name="T119" fmla="*/ 30 h 314"/>
                <a:gd name="T120" fmla="*/ 364 w 858"/>
                <a:gd name="T121" fmla="*/ 32 h 314"/>
                <a:gd name="T122" fmla="*/ 371 w 858"/>
                <a:gd name="T123" fmla="*/ 33 h 31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858" h="314">
                  <a:moveTo>
                    <a:pt x="0" y="314"/>
                  </a:moveTo>
                  <a:lnTo>
                    <a:pt x="8" y="308"/>
                  </a:lnTo>
                  <a:lnTo>
                    <a:pt x="8" y="307"/>
                  </a:lnTo>
                  <a:lnTo>
                    <a:pt x="9" y="307"/>
                  </a:lnTo>
                  <a:lnTo>
                    <a:pt x="9" y="306"/>
                  </a:lnTo>
                  <a:lnTo>
                    <a:pt x="11" y="306"/>
                  </a:lnTo>
                  <a:lnTo>
                    <a:pt x="12" y="304"/>
                  </a:lnTo>
                  <a:lnTo>
                    <a:pt x="14" y="304"/>
                  </a:lnTo>
                  <a:lnTo>
                    <a:pt x="14" y="303"/>
                  </a:lnTo>
                  <a:lnTo>
                    <a:pt x="15" y="301"/>
                  </a:lnTo>
                  <a:lnTo>
                    <a:pt x="17" y="301"/>
                  </a:lnTo>
                  <a:lnTo>
                    <a:pt x="18" y="300"/>
                  </a:lnTo>
                  <a:lnTo>
                    <a:pt x="19" y="299"/>
                  </a:lnTo>
                  <a:lnTo>
                    <a:pt x="21" y="297"/>
                  </a:lnTo>
                  <a:lnTo>
                    <a:pt x="22" y="296"/>
                  </a:lnTo>
                  <a:lnTo>
                    <a:pt x="24" y="296"/>
                  </a:lnTo>
                  <a:lnTo>
                    <a:pt x="25" y="294"/>
                  </a:lnTo>
                  <a:lnTo>
                    <a:pt x="27" y="293"/>
                  </a:lnTo>
                  <a:lnTo>
                    <a:pt x="28" y="291"/>
                  </a:lnTo>
                  <a:lnTo>
                    <a:pt x="29" y="291"/>
                  </a:lnTo>
                  <a:lnTo>
                    <a:pt x="31" y="290"/>
                  </a:lnTo>
                  <a:lnTo>
                    <a:pt x="32" y="289"/>
                  </a:lnTo>
                  <a:lnTo>
                    <a:pt x="34" y="287"/>
                  </a:lnTo>
                  <a:lnTo>
                    <a:pt x="35" y="286"/>
                  </a:lnTo>
                  <a:lnTo>
                    <a:pt x="36" y="284"/>
                  </a:lnTo>
                  <a:lnTo>
                    <a:pt x="38" y="284"/>
                  </a:lnTo>
                  <a:lnTo>
                    <a:pt x="39" y="283"/>
                  </a:lnTo>
                  <a:lnTo>
                    <a:pt x="41" y="281"/>
                  </a:lnTo>
                  <a:lnTo>
                    <a:pt x="42" y="280"/>
                  </a:lnTo>
                  <a:lnTo>
                    <a:pt x="44" y="279"/>
                  </a:lnTo>
                  <a:lnTo>
                    <a:pt x="45" y="277"/>
                  </a:lnTo>
                  <a:lnTo>
                    <a:pt x="46" y="276"/>
                  </a:lnTo>
                  <a:lnTo>
                    <a:pt x="48" y="274"/>
                  </a:lnTo>
                  <a:lnTo>
                    <a:pt x="49" y="274"/>
                  </a:lnTo>
                  <a:lnTo>
                    <a:pt x="51" y="273"/>
                  </a:lnTo>
                  <a:lnTo>
                    <a:pt x="52" y="272"/>
                  </a:lnTo>
                  <a:lnTo>
                    <a:pt x="55" y="270"/>
                  </a:lnTo>
                  <a:lnTo>
                    <a:pt x="56" y="269"/>
                  </a:lnTo>
                  <a:lnTo>
                    <a:pt x="58" y="267"/>
                  </a:lnTo>
                  <a:lnTo>
                    <a:pt x="59" y="266"/>
                  </a:lnTo>
                  <a:lnTo>
                    <a:pt x="61" y="264"/>
                  </a:lnTo>
                  <a:lnTo>
                    <a:pt x="62" y="263"/>
                  </a:lnTo>
                  <a:lnTo>
                    <a:pt x="63" y="262"/>
                  </a:lnTo>
                  <a:lnTo>
                    <a:pt x="65" y="260"/>
                  </a:lnTo>
                  <a:lnTo>
                    <a:pt x="66" y="259"/>
                  </a:lnTo>
                  <a:lnTo>
                    <a:pt x="68" y="257"/>
                  </a:lnTo>
                  <a:lnTo>
                    <a:pt x="69" y="256"/>
                  </a:lnTo>
                  <a:lnTo>
                    <a:pt x="71" y="254"/>
                  </a:lnTo>
                  <a:lnTo>
                    <a:pt x="72" y="253"/>
                  </a:lnTo>
                  <a:lnTo>
                    <a:pt x="73" y="252"/>
                  </a:lnTo>
                  <a:lnTo>
                    <a:pt x="75" y="250"/>
                  </a:lnTo>
                  <a:lnTo>
                    <a:pt x="76" y="249"/>
                  </a:lnTo>
                  <a:lnTo>
                    <a:pt x="78" y="247"/>
                  </a:lnTo>
                  <a:lnTo>
                    <a:pt x="81" y="246"/>
                  </a:lnTo>
                  <a:lnTo>
                    <a:pt x="82" y="245"/>
                  </a:lnTo>
                  <a:lnTo>
                    <a:pt x="83" y="243"/>
                  </a:lnTo>
                  <a:lnTo>
                    <a:pt x="85" y="242"/>
                  </a:lnTo>
                  <a:lnTo>
                    <a:pt x="86" y="240"/>
                  </a:lnTo>
                  <a:lnTo>
                    <a:pt x="88" y="239"/>
                  </a:lnTo>
                  <a:lnTo>
                    <a:pt x="89" y="237"/>
                  </a:lnTo>
                  <a:lnTo>
                    <a:pt x="91" y="236"/>
                  </a:lnTo>
                  <a:lnTo>
                    <a:pt x="92" y="235"/>
                  </a:lnTo>
                  <a:lnTo>
                    <a:pt x="93" y="233"/>
                  </a:lnTo>
                  <a:lnTo>
                    <a:pt x="95" y="232"/>
                  </a:lnTo>
                  <a:lnTo>
                    <a:pt x="96" y="230"/>
                  </a:lnTo>
                  <a:lnTo>
                    <a:pt x="98" y="229"/>
                  </a:lnTo>
                  <a:lnTo>
                    <a:pt x="99" y="227"/>
                  </a:lnTo>
                  <a:lnTo>
                    <a:pt x="100" y="226"/>
                  </a:lnTo>
                  <a:lnTo>
                    <a:pt x="102" y="225"/>
                  </a:lnTo>
                  <a:lnTo>
                    <a:pt x="103" y="222"/>
                  </a:lnTo>
                  <a:lnTo>
                    <a:pt x="105" y="220"/>
                  </a:lnTo>
                  <a:lnTo>
                    <a:pt x="106" y="219"/>
                  </a:lnTo>
                  <a:lnTo>
                    <a:pt x="108" y="218"/>
                  </a:lnTo>
                  <a:lnTo>
                    <a:pt x="110" y="216"/>
                  </a:lnTo>
                  <a:lnTo>
                    <a:pt x="112" y="215"/>
                  </a:lnTo>
                  <a:lnTo>
                    <a:pt x="113" y="213"/>
                  </a:lnTo>
                  <a:lnTo>
                    <a:pt x="115" y="212"/>
                  </a:lnTo>
                  <a:lnTo>
                    <a:pt x="116" y="210"/>
                  </a:lnTo>
                  <a:lnTo>
                    <a:pt x="118" y="208"/>
                  </a:lnTo>
                  <a:lnTo>
                    <a:pt x="119" y="206"/>
                  </a:lnTo>
                  <a:lnTo>
                    <a:pt x="120" y="205"/>
                  </a:lnTo>
                  <a:lnTo>
                    <a:pt x="122" y="203"/>
                  </a:lnTo>
                  <a:lnTo>
                    <a:pt x="123" y="202"/>
                  </a:lnTo>
                  <a:lnTo>
                    <a:pt x="125" y="201"/>
                  </a:lnTo>
                  <a:lnTo>
                    <a:pt x="126" y="199"/>
                  </a:lnTo>
                  <a:lnTo>
                    <a:pt x="129" y="196"/>
                  </a:lnTo>
                  <a:lnTo>
                    <a:pt x="130" y="195"/>
                  </a:lnTo>
                  <a:lnTo>
                    <a:pt x="132" y="193"/>
                  </a:lnTo>
                  <a:lnTo>
                    <a:pt x="133" y="192"/>
                  </a:lnTo>
                  <a:lnTo>
                    <a:pt x="135" y="191"/>
                  </a:lnTo>
                  <a:lnTo>
                    <a:pt x="136" y="189"/>
                  </a:lnTo>
                  <a:lnTo>
                    <a:pt x="137" y="188"/>
                  </a:lnTo>
                  <a:lnTo>
                    <a:pt x="139" y="185"/>
                  </a:lnTo>
                  <a:lnTo>
                    <a:pt x="142" y="183"/>
                  </a:lnTo>
                  <a:lnTo>
                    <a:pt x="143" y="182"/>
                  </a:lnTo>
                  <a:lnTo>
                    <a:pt x="145" y="181"/>
                  </a:lnTo>
                  <a:lnTo>
                    <a:pt x="146" y="179"/>
                  </a:lnTo>
                  <a:lnTo>
                    <a:pt x="147" y="178"/>
                  </a:lnTo>
                  <a:lnTo>
                    <a:pt x="149" y="175"/>
                  </a:lnTo>
                  <a:lnTo>
                    <a:pt x="152" y="174"/>
                  </a:lnTo>
                  <a:lnTo>
                    <a:pt x="153" y="172"/>
                  </a:lnTo>
                  <a:lnTo>
                    <a:pt x="154" y="171"/>
                  </a:lnTo>
                  <a:lnTo>
                    <a:pt x="156" y="169"/>
                  </a:lnTo>
                  <a:lnTo>
                    <a:pt x="157" y="168"/>
                  </a:lnTo>
                  <a:lnTo>
                    <a:pt x="160" y="166"/>
                  </a:lnTo>
                  <a:lnTo>
                    <a:pt x="162" y="165"/>
                  </a:lnTo>
                  <a:lnTo>
                    <a:pt x="163" y="162"/>
                  </a:lnTo>
                  <a:lnTo>
                    <a:pt x="164" y="161"/>
                  </a:lnTo>
                  <a:lnTo>
                    <a:pt x="166" y="159"/>
                  </a:lnTo>
                  <a:lnTo>
                    <a:pt x="167" y="158"/>
                  </a:lnTo>
                  <a:lnTo>
                    <a:pt x="170" y="156"/>
                  </a:lnTo>
                  <a:lnTo>
                    <a:pt x="172" y="155"/>
                  </a:lnTo>
                  <a:lnTo>
                    <a:pt x="173" y="154"/>
                  </a:lnTo>
                  <a:lnTo>
                    <a:pt x="174" y="152"/>
                  </a:lnTo>
                  <a:lnTo>
                    <a:pt x="176" y="151"/>
                  </a:lnTo>
                  <a:lnTo>
                    <a:pt x="179" y="149"/>
                  </a:lnTo>
                  <a:lnTo>
                    <a:pt x="180" y="147"/>
                  </a:lnTo>
                  <a:lnTo>
                    <a:pt x="181" y="145"/>
                  </a:lnTo>
                  <a:lnTo>
                    <a:pt x="183" y="144"/>
                  </a:lnTo>
                  <a:lnTo>
                    <a:pt x="184" y="142"/>
                  </a:lnTo>
                  <a:lnTo>
                    <a:pt x="186" y="141"/>
                  </a:lnTo>
                  <a:lnTo>
                    <a:pt x="187" y="139"/>
                  </a:lnTo>
                  <a:lnTo>
                    <a:pt x="190" y="138"/>
                  </a:lnTo>
                  <a:lnTo>
                    <a:pt x="191" y="137"/>
                  </a:lnTo>
                  <a:lnTo>
                    <a:pt x="193" y="135"/>
                  </a:lnTo>
                  <a:lnTo>
                    <a:pt x="194" y="134"/>
                  </a:lnTo>
                  <a:lnTo>
                    <a:pt x="196" y="132"/>
                  </a:lnTo>
                  <a:lnTo>
                    <a:pt x="197" y="131"/>
                  </a:lnTo>
                  <a:lnTo>
                    <a:pt x="199" y="129"/>
                  </a:lnTo>
                  <a:lnTo>
                    <a:pt x="200" y="128"/>
                  </a:lnTo>
                  <a:lnTo>
                    <a:pt x="203" y="127"/>
                  </a:lnTo>
                  <a:lnTo>
                    <a:pt x="204" y="127"/>
                  </a:lnTo>
                  <a:lnTo>
                    <a:pt x="206" y="125"/>
                  </a:lnTo>
                  <a:lnTo>
                    <a:pt x="207" y="124"/>
                  </a:lnTo>
                  <a:lnTo>
                    <a:pt x="209" y="122"/>
                  </a:lnTo>
                  <a:lnTo>
                    <a:pt x="210" y="121"/>
                  </a:lnTo>
                  <a:lnTo>
                    <a:pt x="211" y="120"/>
                  </a:lnTo>
                  <a:lnTo>
                    <a:pt x="213" y="118"/>
                  </a:lnTo>
                  <a:lnTo>
                    <a:pt x="214" y="117"/>
                  </a:lnTo>
                  <a:lnTo>
                    <a:pt x="216" y="115"/>
                  </a:lnTo>
                  <a:lnTo>
                    <a:pt x="217" y="114"/>
                  </a:lnTo>
                  <a:lnTo>
                    <a:pt x="218" y="114"/>
                  </a:lnTo>
                  <a:lnTo>
                    <a:pt x="220" y="112"/>
                  </a:lnTo>
                  <a:lnTo>
                    <a:pt x="223" y="111"/>
                  </a:lnTo>
                  <a:lnTo>
                    <a:pt x="224" y="110"/>
                  </a:lnTo>
                  <a:lnTo>
                    <a:pt x="226" y="108"/>
                  </a:lnTo>
                  <a:lnTo>
                    <a:pt x="227" y="107"/>
                  </a:lnTo>
                  <a:lnTo>
                    <a:pt x="228" y="105"/>
                  </a:lnTo>
                  <a:lnTo>
                    <a:pt x="230" y="105"/>
                  </a:lnTo>
                  <a:lnTo>
                    <a:pt x="231" y="104"/>
                  </a:lnTo>
                  <a:lnTo>
                    <a:pt x="233" y="103"/>
                  </a:lnTo>
                  <a:lnTo>
                    <a:pt x="234" y="101"/>
                  </a:lnTo>
                  <a:lnTo>
                    <a:pt x="236" y="100"/>
                  </a:lnTo>
                  <a:lnTo>
                    <a:pt x="237" y="100"/>
                  </a:lnTo>
                  <a:lnTo>
                    <a:pt x="238" y="98"/>
                  </a:lnTo>
                  <a:lnTo>
                    <a:pt x="240" y="97"/>
                  </a:lnTo>
                  <a:lnTo>
                    <a:pt x="241" y="95"/>
                  </a:lnTo>
                  <a:lnTo>
                    <a:pt x="243" y="94"/>
                  </a:lnTo>
                  <a:lnTo>
                    <a:pt x="244" y="94"/>
                  </a:lnTo>
                  <a:lnTo>
                    <a:pt x="245" y="93"/>
                  </a:lnTo>
                  <a:lnTo>
                    <a:pt x="247" y="91"/>
                  </a:lnTo>
                  <a:lnTo>
                    <a:pt x="248" y="90"/>
                  </a:lnTo>
                  <a:lnTo>
                    <a:pt x="250" y="90"/>
                  </a:lnTo>
                  <a:lnTo>
                    <a:pt x="253" y="88"/>
                  </a:lnTo>
                  <a:lnTo>
                    <a:pt x="254" y="87"/>
                  </a:lnTo>
                  <a:lnTo>
                    <a:pt x="255" y="85"/>
                  </a:lnTo>
                  <a:lnTo>
                    <a:pt x="257" y="85"/>
                  </a:lnTo>
                  <a:lnTo>
                    <a:pt x="258" y="84"/>
                  </a:lnTo>
                  <a:lnTo>
                    <a:pt x="260" y="83"/>
                  </a:lnTo>
                  <a:lnTo>
                    <a:pt x="261" y="81"/>
                  </a:lnTo>
                  <a:lnTo>
                    <a:pt x="263" y="81"/>
                  </a:lnTo>
                  <a:lnTo>
                    <a:pt x="264" y="80"/>
                  </a:lnTo>
                  <a:lnTo>
                    <a:pt x="265" y="78"/>
                  </a:lnTo>
                  <a:lnTo>
                    <a:pt x="267" y="77"/>
                  </a:lnTo>
                  <a:lnTo>
                    <a:pt x="270" y="77"/>
                  </a:lnTo>
                  <a:lnTo>
                    <a:pt x="271" y="76"/>
                  </a:lnTo>
                  <a:lnTo>
                    <a:pt x="272" y="74"/>
                  </a:lnTo>
                  <a:lnTo>
                    <a:pt x="274" y="74"/>
                  </a:lnTo>
                  <a:lnTo>
                    <a:pt x="275" y="73"/>
                  </a:lnTo>
                  <a:lnTo>
                    <a:pt x="277" y="71"/>
                  </a:lnTo>
                  <a:lnTo>
                    <a:pt x="278" y="70"/>
                  </a:lnTo>
                  <a:lnTo>
                    <a:pt x="280" y="70"/>
                  </a:lnTo>
                  <a:lnTo>
                    <a:pt x="282" y="68"/>
                  </a:lnTo>
                  <a:lnTo>
                    <a:pt x="284" y="67"/>
                  </a:lnTo>
                  <a:lnTo>
                    <a:pt x="285" y="67"/>
                  </a:lnTo>
                  <a:lnTo>
                    <a:pt x="287" y="66"/>
                  </a:lnTo>
                  <a:lnTo>
                    <a:pt x="288" y="64"/>
                  </a:lnTo>
                  <a:lnTo>
                    <a:pt x="291" y="63"/>
                  </a:lnTo>
                  <a:lnTo>
                    <a:pt x="292" y="63"/>
                  </a:lnTo>
                  <a:lnTo>
                    <a:pt x="294" y="61"/>
                  </a:lnTo>
                  <a:lnTo>
                    <a:pt x="295" y="60"/>
                  </a:lnTo>
                  <a:lnTo>
                    <a:pt x="297" y="60"/>
                  </a:lnTo>
                  <a:lnTo>
                    <a:pt x="299" y="58"/>
                  </a:lnTo>
                  <a:lnTo>
                    <a:pt x="301" y="57"/>
                  </a:lnTo>
                  <a:lnTo>
                    <a:pt x="302" y="57"/>
                  </a:lnTo>
                  <a:lnTo>
                    <a:pt x="304" y="56"/>
                  </a:lnTo>
                  <a:lnTo>
                    <a:pt x="307" y="54"/>
                  </a:lnTo>
                  <a:lnTo>
                    <a:pt x="308" y="53"/>
                  </a:lnTo>
                  <a:lnTo>
                    <a:pt x="309" y="53"/>
                  </a:lnTo>
                  <a:lnTo>
                    <a:pt x="311" y="51"/>
                  </a:lnTo>
                  <a:lnTo>
                    <a:pt x="314" y="50"/>
                  </a:lnTo>
                  <a:lnTo>
                    <a:pt x="315" y="50"/>
                  </a:lnTo>
                  <a:lnTo>
                    <a:pt x="317" y="49"/>
                  </a:lnTo>
                  <a:lnTo>
                    <a:pt x="318" y="47"/>
                  </a:lnTo>
                  <a:lnTo>
                    <a:pt x="321" y="47"/>
                  </a:lnTo>
                  <a:lnTo>
                    <a:pt x="322" y="46"/>
                  </a:lnTo>
                  <a:lnTo>
                    <a:pt x="324" y="44"/>
                  </a:lnTo>
                  <a:lnTo>
                    <a:pt x="325" y="44"/>
                  </a:lnTo>
                  <a:lnTo>
                    <a:pt x="328" y="43"/>
                  </a:lnTo>
                  <a:lnTo>
                    <a:pt x="329" y="41"/>
                  </a:lnTo>
                  <a:lnTo>
                    <a:pt x="331" y="41"/>
                  </a:lnTo>
                  <a:lnTo>
                    <a:pt x="332" y="40"/>
                  </a:lnTo>
                  <a:lnTo>
                    <a:pt x="335" y="39"/>
                  </a:lnTo>
                  <a:lnTo>
                    <a:pt x="336" y="39"/>
                  </a:lnTo>
                  <a:lnTo>
                    <a:pt x="338" y="37"/>
                  </a:lnTo>
                  <a:lnTo>
                    <a:pt x="339" y="36"/>
                  </a:lnTo>
                  <a:lnTo>
                    <a:pt x="342" y="36"/>
                  </a:lnTo>
                  <a:lnTo>
                    <a:pt x="344" y="34"/>
                  </a:lnTo>
                  <a:lnTo>
                    <a:pt x="345" y="33"/>
                  </a:lnTo>
                  <a:lnTo>
                    <a:pt x="346" y="33"/>
                  </a:lnTo>
                  <a:lnTo>
                    <a:pt x="349" y="31"/>
                  </a:lnTo>
                  <a:lnTo>
                    <a:pt x="351" y="31"/>
                  </a:lnTo>
                  <a:lnTo>
                    <a:pt x="352" y="30"/>
                  </a:lnTo>
                  <a:lnTo>
                    <a:pt x="354" y="29"/>
                  </a:lnTo>
                  <a:lnTo>
                    <a:pt x="355" y="29"/>
                  </a:lnTo>
                  <a:lnTo>
                    <a:pt x="358" y="27"/>
                  </a:lnTo>
                  <a:lnTo>
                    <a:pt x="359" y="27"/>
                  </a:lnTo>
                  <a:lnTo>
                    <a:pt x="361" y="26"/>
                  </a:lnTo>
                  <a:lnTo>
                    <a:pt x="362" y="24"/>
                  </a:lnTo>
                  <a:lnTo>
                    <a:pt x="365" y="24"/>
                  </a:lnTo>
                  <a:lnTo>
                    <a:pt x="366" y="23"/>
                  </a:lnTo>
                  <a:lnTo>
                    <a:pt x="368" y="23"/>
                  </a:lnTo>
                  <a:lnTo>
                    <a:pt x="369" y="22"/>
                  </a:lnTo>
                  <a:lnTo>
                    <a:pt x="372" y="22"/>
                  </a:lnTo>
                  <a:lnTo>
                    <a:pt x="373" y="20"/>
                  </a:lnTo>
                  <a:lnTo>
                    <a:pt x="375" y="20"/>
                  </a:lnTo>
                  <a:lnTo>
                    <a:pt x="376" y="19"/>
                  </a:lnTo>
                  <a:lnTo>
                    <a:pt x="379" y="17"/>
                  </a:lnTo>
                  <a:lnTo>
                    <a:pt x="381" y="17"/>
                  </a:lnTo>
                  <a:lnTo>
                    <a:pt x="382" y="17"/>
                  </a:lnTo>
                  <a:lnTo>
                    <a:pt x="383" y="16"/>
                  </a:lnTo>
                  <a:lnTo>
                    <a:pt x="386" y="16"/>
                  </a:lnTo>
                  <a:lnTo>
                    <a:pt x="388" y="14"/>
                  </a:lnTo>
                  <a:lnTo>
                    <a:pt x="389" y="14"/>
                  </a:lnTo>
                  <a:lnTo>
                    <a:pt x="390" y="13"/>
                  </a:lnTo>
                  <a:lnTo>
                    <a:pt x="393" y="13"/>
                  </a:lnTo>
                  <a:lnTo>
                    <a:pt x="395" y="12"/>
                  </a:lnTo>
                  <a:lnTo>
                    <a:pt x="396" y="12"/>
                  </a:lnTo>
                  <a:lnTo>
                    <a:pt x="398" y="12"/>
                  </a:lnTo>
                  <a:lnTo>
                    <a:pt x="400" y="10"/>
                  </a:lnTo>
                  <a:lnTo>
                    <a:pt x="402" y="10"/>
                  </a:lnTo>
                  <a:lnTo>
                    <a:pt x="403" y="9"/>
                  </a:lnTo>
                  <a:lnTo>
                    <a:pt x="405" y="9"/>
                  </a:lnTo>
                  <a:lnTo>
                    <a:pt x="408" y="9"/>
                  </a:lnTo>
                  <a:lnTo>
                    <a:pt x="409" y="7"/>
                  </a:lnTo>
                  <a:lnTo>
                    <a:pt x="410" y="7"/>
                  </a:lnTo>
                  <a:lnTo>
                    <a:pt x="412" y="7"/>
                  </a:lnTo>
                  <a:lnTo>
                    <a:pt x="415" y="6"/>
                  </a:lnTo>
                  <a:lnTo>
                    <a:pt x="416" y="6"/>
                  </a:lnTo>
                  <a:lnTo>
                    <a:pt x="417" y="6"/>
                  </a:lnTo>
                  <a:lnTo>
                    <a:pt x="419" y="6"/>
                  </a:lnTo>
                  <a:lnTo>
                    <a:pt x="420" y="5"/>
                  </a:lnTo>
                  <a:lnTo>
                    <a:pt x="423" y="5"/>
                  </a:lnTo>
                  <a:lnTo>
                    <a:pt x="425" y="5"/>
                  </a:lnTo>
                  <a:lnTo>
                    <a:pt x="426" y="5"/>
                  </a:lnTo>
                  <a:lnTo>
                    <a:pt x="427" y="3"/>
                  </a:lnTo>
                  <a:lnTo>
                    <a:pt x="429" y="3"/>
                  </a:lnTo>
                  <a:lnTo>
                    <a:pt x="432" y="3"/>
                  </a:lnTo>
                  <a:lnTo>
                    <a:pt x="433" y="3"/>
                  </a:lnTo>
                  <a:lnTo>
                    <a:pt x="435" y="3"/>
                  </a:lnTo>
                  <a:lnTo>
                    <a:pt x="436" y="2"/>
                  </a:lnTo>
                  <a:lnTo>
                    <a:pt x="437" y="2"/>
                  </a:lnTo>
                  <a:lnTo>
                    <a:pt x="439" y="2"/>
                  </a:lnTo>
                  <a:lnTo>
                    <a:pt x="440" y="2"/>
                  </a:lnTo>
                  <a:lnTo>
                    <a:pt x="442" y="2"/>
                  </a:lnTo>
                  <a:lnTo>
                    <a:pt x="444" y="2"/>
                  </a:lnTo>
                  <a:lnTo>
                    <a:pt x="446" y="0"/>
                  </a:lnTo>
                  <a:lnTo>
                    <a:pt x="447" y="0"/>
                  </a:lnTo>
                  <a:lnTo>
                    <a:pt x="449" y="0"/>
                  </a:lnTo>
                  <a:lnTo>
                    <a:pt x="450" y="0"/>
                  </a:lnTo>
                  <a:lnTo>
                    <a:pt x="452" y="0"/>
                  </a:lnTo>
                  <a:lnTo>
                    <a:pt x="453" y="0"/>
                  </a:lnTo>
                  <a:lnTo>
                    <a:pt x="454" y="0"/>
                  </a:lnTo>
                  <a:lnTo>
                    <a:pt x="456" y="0"/>
                  </a:lnTo>
                  <a:lnTo>
                    <a:pt x="457" y="0"/>
                  </a:lnTo>
                  <a:lnTo>
                    <a:pt x="460" y="0"/>
                  </a:lnTo>
                  <a:lnTo>
                    <a:pt x="462" y="0"/>
                  </a:lnTo>
                  <a:lnTo>
                    <a:pt x="463" y="0"/>
                  </a:lnTo>
                  <a:lnTo>
                    <a:pt x="464" y="0"/>
                  </a:lnTo>
                  <a:lnTo>
                    <a:pt x="466" y="0"/>
                  </a:lnTo>
                  <a:lnTo>
                    <a:pt x="467" y="0"/>
                  </a:lnTo>
                  <a:lnTo>
                    <a:pt x="469" y="0"/>
                  </a:lnTo>
                  <a:lnTo>
                    <a:pt x="470" y="0"/>
                  </a:lnTo>
                  <a:lnTo>
                    <a:pt x="472" y="0"/>
                  </a:lnTo>
                  <a:lnTo>
                    <a:pt x="474" y="0"/>
                  </a:lnTo>
                  <a:lnTo>
                    <a:pt x="476" y="0"/>
                  </a:lnTo>
                  <a:lnTo>
                    <a:pt x="477" y="0"/>
                  </a:lnTo>
                  <a:lnTo>
                    <a:pt x="479" y="0"/>
                  </a:lnTo>
                  <a:lnTo>
                    <a:pt x="480" y="0"/>
                  </a:lnTo>
                  <a:lnTo>
                    <a:pt x="481" y="0"/>
                  </a:lnTo>
                  <a:lnTo>
                    <a:pt x="483" y="0"/>
                  </a:lnTo>
                  <a:lnTo>
                    <a:pt x="484" y="0"/>
                  </a:lnTo>
                  <a:lnTo>
                    <a:pt x="487" y="0"/>
                  </a:lnTo>
                  <a:lnTo>
                    <a:pt x="489" y="2"/>
                  </a:lnTo>
                  <a:lnTo>
                    <a:pt x="490" y="2"/>
                  </a:lnTo>
                  <a:lnTo>
                    <a:pt x="491" y="2"/>
                  </a:lnTo>
                  <a:lnTo>
                    <a:pt x="493" y="2"/>
                  </a:lnTo>
                  <a:lnTo>
                    <a:pt x="496" y="2"/>
                  </a:lnTo>
                  <a:lnTo>
                    <a:pt x="497" y="2"/>
                  </a:lnTo>
                  <a:lnTo>
                    <a:pt x="499" y="2"/>
                  </a:lnTo>
                  <a:lnTo>
                    <a:pt x="500" y="3"/>
                  </a:lnTo>
                  <a:lnTo>
                    <a:pt x="503" y="3"/>
                  </a:lnTo>
                  <a:lnTo>
                    <a:pt x="504" y="3"/>
                  </a:lnTo>
                  <a:lnTo>
                    <a:pt x="506" y="3"/>
                  </a:lnTo>
                  <a:lnTo>
                    <a:pt x="507" y="3"/>
                  </a:lnTo>
                  <a:lnTo>
                    <a:pt x="510" y="3"/>
                  </a:lnTo>
                  <a:lnTo>
                    <a:pt x="511" y="5"/>
                  </a:lnTo>
                  <a:lnTo>
                    <a:pt x="513" y="5"/>
                  </a:lnTo>
                  <a:lnTo>
                    <a:pt x="514" y="5"/>
                  </a:lnTo>
                  <a:lnTo>
                    <a:pt x="517" y="5"/>
                  </a:lnTo>
                  <a:lnTo>
                    <a:pt x="518" y="5"/>
                  </a:lnTo>
                  <a:lnTo>
                    <a:pt x="520" y="6"/>
                  </a:lnTo>
                  <a:lnTo>
                    <a:pt x="523" y="6"/>
                  </a:lnTo>
                  <a:lnTo>
                    <a:pt x="524" y="6"/>
                  </a:lnTo>
                  <a:lnTo>
                    <a:pt x="526" y="6"/>
                  </a:lnTo>
                  <a:lnTo>
                    <a:pt x="528" y="6"/>
                  </a:lnTo>
                  <a:lnTo>
                    <a:pt x="530" y="7"/>
                  </a:lnTo>
                  <a:lnTo>
                    <a:pt x="531" y="7"/>
                  </a:lnTo>
                  <a:lnTo>
                    <a:pt x="534" y="7"/>
                  </a:lnTo>
                  <a:lnTo>
                    <a:pt x="535" y="7"/>
                  </a:lnTo>
                  <a:lnTo>
                    <a:pt x="537" y="9"/>
                  </a:lnTo>
                  <a:lnTo>
                    <a:pt x="540" y="9"/>
                  </a:lnTo>
                  <a:lnTo>
                    <a:pt x="541" y="9"/>
                  </a:lnTo>
                  <a:lnTo>
                    <a:pt x="544" y="9"/>
                  </a:lnTo>
                  <a:lnTo>
                    <a:pt x="545" y="10"/>
                  </a:lnTo>
                  <a:lnTo>
                    <a:pt x="547" y="10"/>
                  </a:lnTo>
                  <a:lnTo>
                    <a:pt x="550" y="10"/>
                  </a:lnTo>
                  <a:lnTo>
                    <a:pt x="551" y="10"/>
                  </a:lnTo>
                  <a:lnTo>
                    <a:pt x="554" y="12"/>
                  </a:lnTo>
                  <a:lnTo>
                    <a:pt x="555" y="12"/>
                  </a:lnTo>
                  <a:lnTo>
                    <a:pt x="557" y="12"/>
                  </a:lnTo>
                  <a:lnTo>
                    <a:pt x="560" y="12"/>
                  </a:lnTo>
                  <a:lnTo>
                    <a:pt x="561" y="13"/>
                  </a:lnTo>
                  <a:lnTo>
                    <a:pt x="564" y="13"/>
                  </a:lnTo>
                  <a:lnTo>
                    <a:pt x="565" y="13"/>
                  </a:lnTo>
                  <a:lnTo>
                    <a:pt x="567" y="13"/>
                  </a:lnTo>
                  <a:lnTo>
                    <a:pt x="570" y="14"/>
                  </a:lnTo>
                  <a:lnTo>
                    <a:pt x="571" y="14"/>
                  </a:lnTo>
                  <a:lnTo>
                    <a:pt x="574" y="14"/>
                  </a:lnTo>
                  <a:lnTo>
                    <a:pt x="575" y="14"/>
                  </a:lnTo>
                  <a:lnTo>
                    <a:pt x="577" y="16"/>
                  </a:lnTo>
                  <a:lnTo>
                    <a:pt x="580" y="16"/>
                  </a:lnTo>
                  <a:lnTo>
                    <a:pt x="581" y="16"/>
                  </a:lnTo>
                  <a:lnTo>
                    <a:pt x="584" y="16"/>
                  </a:lnTo>
                  <a:lnTo>
                    <a:pt x="585" y="17"/>
                  </a:lnTo>
                  <a:lnTo>
                    <a:pt x="587" y="17"/>
                  </a:lnTo>
                  <a:lnTo>
                    <a:pt x="590" y="17"/>
                  </a:lnTo>
                  <a:lnTo>
                    <a:pt x="591" y="17"/>
                  </a:lnTo>
                  <a:lnTo>
                    <a:pt x="592" y="19"/>
                  </a:lnTo>
                  <a:lnTo>
                    <a:pt x="595" y="19"/>
                  </a:lnTo>
                  <a:lnTo>
                    <a:pt x="597" y="19"/>
                  </a:lnTo>
                  <a:lnTo>
                    <a:pt x="599" y="20"/>
                  </a:lnTo>
                  <a:lnTo>
                    <a:pt x="601" y="20"/>
                  </a:lnTo>
                  <a:lnTo>
                    <a:pt x="602" y="20"/>
                  </a:lnTo>
                  <a:lnTo>
                    <a:pt x="604" y="20"/>
                  </a:lnTo>
                  <a:lnTo>
                    <a:pt x="607" y="22"/>
                  </a:lnTo>
                  <a:lnTo>
                    <a:pt x="608" y="22"/>
                  </a:lnTo>
                  <a:lnTo>
                    <a:pt x="609" y="22"/>
                  </a:lnTo>
                  <a:lnTo>
                    <a:pt x="612" y="22"/>
                  </a:lnTo>
                  <a:lnTo>
                    <a:pt x="614" y="23"/>
                  </a:lnTo>
                  <a:lnTo>
                    <a:pt x="615" y="23"/>
                  </a:lnTo>
                  <a:lnTo>
                    <a:pt x="618" y="23"/>
                  </a:lnTo>
                  <a:lnTo>
                    <a:pt x="619" y="23"/>
                  </a:lnTo>
                  <a:lnTo>
                    <a:pt x="621" y="24"/>
                  </a:lnTo>
                  <a:lnTo>
                    <a:pt x="622" y="24"/>
                  </a:lnTo>
                  <a:lnTo>
                    <a:pt x="625" y="24"/>
                  </a:lnTo>
                  <a:lnTo>
                    <a:pt x="626" y="26"/>
                  </a:lnTo>
                  <a:lnTo>
                    <a:pt x="628" y="26"/>
                  </a:lnTo>
                  <a:lnTo>
                    <a:pt x="629" y="26"/>
                  </a:lnTo>
                  <a:lnTo>
                    <a:pt x="632" y="26"/>
                  </a:lnTo>
                  <a:lnTo>
                    <a:pt x="634" y="27"/>
                  </a:lnTo>
                  <a:lnTo>
                    <a:pt x="635" y="27"/>
                  </a:lnTo>
                  <a:lnTo>
                    <a:pt x="636" y="27"/>
                  </a:lnTo>
                  <a:lnTo>
                    <a:pt x="639" y="29"/>
                  </a:lnTo>
                  <a:lnTo>
                    <a:pt x="641" y="29"/>
                  </a:lnTo>
                  <a:lnTo>
                    <a:pt x="642" y="29"/>
                  </a:lnTo>
                  <a:lnTo>
                    <a:pt x="644" y="29"/>
                  </a:lnTo>
                  <a:lnTo>
                    <a:pt x="646" y="30"/>
                  </a:lnTo>
                  <a:lnTo>
                    <a:pt x="648" y="30"/>
                  </a:lnTo>
                  <a:lnTo>
                    <a:pt x="649" y="30"/>
                  </a:lnTo>
                  <a:lnTo>
                    <a:pt x="651" y="31"/>
                  </a:lnTo>
                  <a:lnTo>
                    <a:pt x="653" y="31"/>
                  </a:lnTo>
                  <a:lnTo>
                    <a:pt x="655" y="31"/>
                  </a:lnTo>
                  <a:lnTo>
                    <a:pt x="656" y="33"/>
                  </a:lnTo>
                  <a:lnTo>
                    <a:pt x="658" y="33"/>
                  </a:lnTo>
                  <a:lnTo>
                    <a:pt x="661" y="33"/>
                  </a:lnTo>
                  <a:lnTo>
                    <a:pt x="662" y="33"/>
                  </a:lnTo>
                  <a:lnTo>
                    <a:pt x="663" y="34"/>
                  </a:lnTo>
                  <a:lnTo>
                    <a:pt x="665" y="34"/>
                  </a:lnTo>
                  <a:lnTo>
                    <a:pt x="668" y="34"/>
                  </a:lnTo>
                  <a:lnTo>
                    <a:pt x="669" y="36"/>
                  </a:lnTo>
                  <a:lnTo>
                    <a:pt x="671" y="36"/>
                  </a:lnTo>
                  <a:lnTo>
                    <a:pt x="673" y="36"/>
                  </a:lnTo>
                  <a:lnTo>
                    <a:pt x="675" y="37"/>
                  </a:lnTo>
                  <a:lnTo>
                    <a:pt x="676" y="37"/>
                  </a:lnTo>
                  <a:lnTo>
                    <a:pt x="678" y="37"/>
                  </a:lnTo>
                  <a:lnTo>
                    <a:pt x="680" y="39"/>
                  </a:lnTo>
                  <a:lnTo>
                    <a:pt x="682" y="39"/>
                  </a:lnTo>
                  <a:lnTo>
                    <a:pt x="683" y="39"/>
                  </a:lnTo>
                  <a:lnTo>
                    <a:pt x="686" y="40"/>
                  </a:lnTo>
                  <a:lnTo>
                    <a:pt x="688" y="40"/>
                  </a:lnTo>
                  <a:lnTo>
                    <a:pt x="689" y="40"/>
                  </a:lnTo>
                  <a:lnTo>
                    <a:pt x="692" y="41"/>
                  </a:lnTo>
                  <a:lnTo>
                    <a:pt x="693" y="41"/>
                  </a:lnTo>
                  <a:lnTo>
                    <a:pt x="695" y="41"/>
                  </a:lnTo>
                  <a:lnTo>
                    <a:pt x="698" y="43"/>
                  </a:lnTo>
                  <a:lnTo>
                    <a:pt x="699" y="43"/>
                  </a:lnTo>
                  <a:lnTo>
                    <a:pt x="700" y="43"/>
                  </a:lnTo>
                  <a:lnTo>
                    <a:pt x="703" y="44"/>
                  </a:lnTo>
                  <a:lnTo>
                    <a:pt x="705" y="44"/>
                  </a:lnTo>
                  <a:lnTo>
                    <a:pt x="706" y="46"/>
                  </a:lnTo>
                  <a:lnTo>
                    <a:pt x="709" y="46"/>
                  </a:lnTo>
                  <a:lnTo>
                    <a:pt x="710" y="46"/>
                  </a:lnTo>
                  <a:lnTo>
                    <a:pt x="713" y="47"/>
                  </a:lnTo>
                  <a:lnTo>
                    <a:pt x="715" y="47"/>
                  </a:lnTo>
                  <a:lnTo>
                    <a:pt x="716" y="47"/>
                  </a:lnTo>
                  <a:lnTo>
                    <a:pt x="719" y="49"/>
                  </a:lnTo>
                  <a:lnTo>
                    <a:pt x="720" y="49"/>
                  </a:lnTo>
                  <a:lnTo>
                    <a:pt x="723" y="49"/>
                  </a:lnTo>
                  <a:lnTo>
                    <a:pt x="725" y="50"/>
                  </a:lnTo>
                  <a:lnTo>
                    <a:pt x="726" y="50"/>
                  </a:lnTo>
                  <a:lnTo>
                    <a:pt x="729" y="50"/>
                  </a:lnTo>
                  <a:lnTo>
                    <a:pt x="730" y="51"/>
                  </a:lnTo>
                  <a:lnTo>
                    <a:pt x="733" y="51"/>
                  </a:lnTo>
                  <a:lnTo>
                    <a:pt x="735" y="53"/>
                  </a:lnTo>
                  <a:lnTo>
                    <a:pt x="736" y="53"/>
                  </a:lnTo>
                  <a:lnTo>
                    <a:pt x="739" y="53"/>
                  </a:lnTo>
                  <a:lnTo>
                    <a:pt x="740" y="54"/>
                  </a:lnTo>
                  <a:lnTo>
                    <a:pt x="743" y="54"/>
                  </a:lnTo>
                  <a:lnTo>
                    <a:pt x="744" y="54"/>
                  </a:lnTo>
                  <a:lnTo>
                    <a:pt x="746" y="56"/>
                  </a:lnTo>
                  <a:lnTo>
                    <a:pt x="749" y="56"/>
                  </a:lnTo>
                  <a:lnTo>
                    <a:pt x="750" y="57"/>
                  </a:lnTo>
                  <a:lnTo>
                    <a:pt x="753" y="57"/>
                  </a:lnTo>
                  <a:lnTo>
                    <a:pt x="754" y="57"/>
                  </a:lnTo>
                  <a:lnTo>
                    <a:pt x="756" y="58"/>
                  </a:lnTo>
                  <a:lnTo>
                    <a:pt x="759" y="58"/>
                  </a:lnTo>
                  <a:lnTo>
                    <a:pt x="760" y="58"/>
                  </a:lnTo>
                  <a:lnTo>
                    <a:pt x="762" y="60"/>
                  </a:lnTo>
                  <a:lnTo>
                    <a:pt x="764" y="60"/>
                  </a:lnTo>
                  <a:lnTo>
                    <a:pt x="766" y="61"/>
                  </a:lnTo>
                  <a:lnTo>
                    <a:pt x="769" y="61"/>
                  </a:lnTo>
                  <a:lnTo>
                    <a:pt x="770" y="61"/>
                  </a:lnTo>
                  <a:lnTo>
                    <a:pt x="771" y="63"/>
                  </a:lnTo>
                  <a:lnTo>
                    <a:pt x="773" y="63"/>
                  </a:lnTo>
                  <a:lnTo>
                    <a:pt x="776" y="63"/>
                  </a:lnTo>
                  <a:lnTo>
                    <a:pt x="777" y="64"/>
                  </a:lnTo>
                  <a:lnTo>
                    <a:pt x="779" y="64"/>
                  </a:lnTo>
                  <a:lnTo>
                    <a:pt x="781" y="66"/>
                  </a:lnTo>
                  <a:lnTo>
                    <a:pt x="783" y="66"/>
                  </a:lnTo>
                  <a:lnTo>
                    <a:pt x="784" y="66"/>
                  </a:lnTo>
                  <a:lnTo>
                    <a:pt x="787" y="67"/>
                  </a:lnTo>
                  <a:lnTo>
                    <a:pt x="789" y="67"/>
                  </a:lnTo>
                  <a:lnTo>
                    <a:pt x="790" y="68"/>
                  </a:lnTo>
                  <a:lnTo>
                    <a:pt x="791" y="68"/>
                  </a:lnTo>
                  <a:lnTo>
                    <a:pt x="794" y="70"/>
                  </a:lnTo>
                  <a:lnTo>
                    <a:pt x="796" y="70"/>
                  </a:lnTo>
                  <a:lnTo>
                    <a:pt x="797" y="70"/>
                  </a:lnTo>
                  <a:lnTo>
                    <a:pt x="800" y="71"/>
                  </a:lnTo>
                  <a:lnTo>
                    <a:pt x="801" y="71"/>
                  </a:lnTo>
                  <a:lnTo>
                    <a:pt x="803" y="73"/>
                  </a:lnTo>
                  <a:lnTo>
                    <a:pt x="806" y="73"/>
                  </a:lnTo>
                  <a:lnTo>
                    <a:pt x="807" y="74"/>
                  </a:lnTo>
                  <a:lnTo>
                    <a:pt x="808" y="74"/>
                  </a:lnTo>
                  <a:lnTo>
                    <a:pt x="811" y="74"/>
                  </a:lnTo>
                  <a:lnTo>
                    <a:pt x="813" y="76"/>
                  </a:lnTo>
                  <a:lnTo>
                    <a:pt x="814" y="76"/>
                  </a:lnTo>
                  <a:lnTo>
                    <a:pt x="816" y="77"/>
                  </a:lnTo>
                  <a:lnTo>
                    <a:pt x="818" y="77"/>
                  </a:lnTo>
                  <a:lnTo>
                    <a:pt x="820" y="78"/>
                  </a:lnTo>
                  <a:lnTo>
                    <a:pt x="823" y="78"/>
                  </a:lnTo>
                  <a:lnTo>
                    <a:pt x="824" y="80"/>
                  </a:lnTo>
                  <a:lnTo>
                    <a:pt x="825" y="80"/>
                  </a:lnTo>
                  <a:lnTo>
                    <a:pt x="828" y="81"/>
                  </a:lnTo>
                  <a:lnTo>
                    <a:pt x="830" y="81"/>
                  </a:lnTo>
                  <a:lnTo>
                    <a:pt x="831" y="83"/>
                  </a:lnTo>
                  <a:lnTo>
                    <a:pt x="834" y="83"/>
                  </a:lnTo>
                  <a:lnTo>
                    <a:pt x="835" y="84"/>
                  </a:lnTo>
                  <a:lnTo>
                    <a:pt x="838" y="84"/>
                  </a:lnTo>
                  <a:lnTo>
                    <a:pt x="840" y="85"/>
                  </a:lnTo>
                  <a:lnTo>
                    <a:pt x="841" y="85"/>
                  </a:lnTo>
                  <a:lnTo>
                    <a:pt x="844" y="87"/>
                  </a:lnTo>
                  <a:lnTo>
                    <a:pt x="845" y="87"/>
                  </a:lnTo>
                  <a:lnTo>
                    <a:pt x="848" y="88"/>
                  </a:lnTo>
                  <a:lnTo>
                    <a:pt x="850" y="88"/>
                  </a:lnTo>
                  <a:lnTo>
                    <a:pt x="853" y="90"/>
                  </a:lnTo>
                  <a:lnTo>
                    <a:pt x="854" y="90"/>
                  </a:lnTo>
                  <a:lnTo>
                    <a:pt x="855" y="91"/>
                  </a:lnTo>
                  <a:lnTo>
                    <a:pt x="858" y="91"/>
                  </a:lnTo>
                </a:path>
              </a:pathLst>
            </a:custGeom>
            <a:noFill/>
            <a:ln w="14288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132"/>
            <p:cNvSpPr>
              <a:spLocks/>
            </p:cNvSpPr>
            <p:nvPr/>
          </p:nvSpPr>
          <p:spPr bwMode="auto">
            <a:xfrm>
              <a:off x="2251" y="3399"/>
              <a:ext cx="794" cy="41"/>
            </a:xfrm>
            <a:custGeom>
              <a:avLst/>
              <a:gdLst>
                <a:gd name="T0" fmla="*/ 6 w 1201"/>
                <a:gd name="T1" fmla="*/ 2 h 67"/>
                <a:gd name="T2" fmla="*/ 13 w 1201"/>
                <a:gd name="T3" fmla="*/ 4 h 67"/>
                <a:gd name="T4" fmla="*/ 21 w 1201"/>
                <a:gd name="T5" fmla="*/ 6 h 67"/>
                <a:gd name="T6" fmla="*/ 28 w 1201"/>
                <a:gd name="T7" fmla="*/ 9 h 67"/>
                <a:gd name="T8" fmla="*/ 36 w 1201"/>
                <a:gd name="T9" fmla="*/ 10 h 67"/>
                <a:gd name="T10" fmla="*/ 43 w 1201"/>
                <a:gd name="T11" fmla="*/ 12 h 67"/>
                <a:gd name="T12" fmla="*/ 50 w 1201"/>
                <a:gd name="T13" fmla="*/ 14 h 67"/>
                <a:gd name="T14" fmla="*/ 58 w 1201"/>
                <a:gd name="T15" fmla="*/ 15 h 67"/>
                <a:gd name="T16" fmla="*/ 65 w 1201"/>
                <a:gd name="T17" fmla="*/ 17 h 67"/>
                <a:gd name="T18" fmla="*/ 72 w 1201"/>
                <a:gd name="T19" fmla="*/ 18 h 67"/>
                <a:gd name="T20" fmla="*/ 79 w 1201"/>
                <a:gd name="T21" fmla="*/ 19 h 67"/>
                <a:gd name="T22" fmla="*/ 87 w 1201"/>
                <a:gd name="T23" fmla="*/ 20 h 67"/>
                <a:gd name="T24" fmla="*/ 94 w 1201"/>
                <a:gd name="T25" fmla="*/ 21 h 67"/>
                <a:gd name="T26" fmla="*/ 101 w 1201"/>
                <a:gd name="T27" fmla="*/ 23 h 67"/>
                <a:gd name="T28" fmla="*/ 109 w 1201"/>
                <a:gd name="T29" fmla="*/ 23 h 67"/>
                <a:gd name="T30" fmla="*/ 116 w 1201"/>
                <a:gd name="T31" fmla="*/ 24 h 67"/>
                <a:gd name="T32" fmla="*/ 124 w 1201"/>
                <a:gd name="T33" fmla="*/ 24 h 67"/>
                <a:gd name="T34" fmla="*/ 132 w 1201"/>
                <a:gd name="T35" fmla="*/ 25 h 67"/>
                <a:gd name="T36" fmla="*/ 140 w 1201"/>
                <a:gd name="T37" fmla="*/ 25 h 67"/>
                <a:gd name="T38" fmla="*/ 149 w 1201"/>
                <a:gd name="T39" fmla="*/ 25 h 67"/>
                <a:gd name="T40" fmla="*/ 157 w 1201"/>
                <a:gd name="T41" fmla="*/ 25 h 67"/>
                <a:gd name="T42" fmla="*/ 165 w 1201"/>
                <a:gd name="T43" fmla="*/ 25 h 67"/>
                <a:gd name="T44" fmla="*/ 173 w 1201"/>
                <a:gd name="T45" fmla="*/ 24 h 67"/>
                <a:gd name="T46" fmla="*/ 181 w 1201"/>
                <a:gd name="T47" fmla="*/ 24 h 67"/>
                <a:gd name="T48" fmla="*/ 188 w 1201"/>
                <a:gd name="T49" fmla="*/ 24 h 67"/>
                <a:gd name="T50" fmla="*/ 196 w 1201"/>
                <a:gd name="T51" fmla="*/ 24 h 67"/>
                <a:gd name="T52" fmla="*/ 204 w 1201"/>
                <a:gd name="T53" fmla="*/ 23 h 67"/>
                <a:gd name="T54" fmla="*/ 212 w 1201"/>
                <a:gd name="T55" fmla="*/ 23 h 67"/>
                <a:gd name="T56" fmla="*/ 219 w 1201"/>
                <a:gd name="T57" fmla="*/ 21 h 67"/>
                <a:gd name="T58" fmla="*/ 227 w 1201"/>
                <a:gd name="T59" fmla="*/ 21 h 67"/>
                <a:gd name="T60" fmla="*/ 235 w 1201"/>
                <a:gd name="T61" fmla="*/ 21 h 67"/>
                <a:gd name="T62" fmla="*/ 245 w 1201"/>
                <a:gd name="T63" fmla="*/ 21 h 67"/>
                <a:gd name="T64" fmla="*/ 252 w 1201"/>
                <a:gd name="T65" fmla="*/ 21 h 67"/>
                <a:gd name="T66" fmla="*/ 261 w 1201"/>
                <a:gd name="T67" fmla="*/ 21 h 67"/>
                <a:gd name="T68" fmla="*/ 269 w 1201"/>
                <a:gd name="T69" fmla="*/ 21 h 67"/>
                <a:gd name="T70" fmla="*/ 278 w 1201"/>
                <a:gd name="T71" fmla="*/ 21 h 67"/>
                <a:gd name="T72" fmla="*/ 287 w 1201"/>
                <a:gd name="T73" fmla="*/ 21 h 67"/>
                <a:gd name="T74" fmla="*/ 296 w 1201"/>
                <a:gd name="T75" fmla="*/ 20 h 67"/>
                <a:gd name="T76" fmla="*/ 305 w 1201"/>
                <a:gd name="T77" fmla="*/ 20 h 67"/>
                <a:gd name="T78" fmla="*/ 314 w 1201"/>
                <a:gd name="T79" fmla="*/ 20 h 67"/>
                <a:gd name="T80" fmla="*/ 323 w 1201"/>
                <a:gd name="T81" fmla="*/ 19 h 67"/>
                <a:gd name="T82" fmla="*/ 331 w 1201"/>
                <a:gd name="T83" fmla="*/ 19 h 67"/>
                <a:gd name="T84" fmla="*/ 340 w 1201"/>
                <a:gd name="T85" fmla="*/ 18 h 67"/>
                <a:gd name="T86" fmla="*/ 349 w 1201"/>
                <a:gd name="T87" fmla="*/ 18 h 67"/>
                <a:gd name="T88" fmla="*/ 358 w 1201"/>
                <a:gd name="T89" fmla="*/ 17 h 67"/>
                <a:gd name="T90" fmla="*/ 367 w 1201"/>
                <a:gd name="T91" fmla="*/ 16 h 67"/>
                <a:gd name="T92" fmla="*/ 377 w 1201"/>
                <a:gd name="T93" fmla="*/ 15 h 67"/>
                <a:gd name="T94" fmla="*/ 386 w 1201"/>
                <a:gd name="T95" fmla="*/ 14 h 67"/>
                <a:gd name="T96" fmla="*/ 395 w 1201"/>
                <a:gd name="T97" fmla="*/ 13 h 67"/>
                <a:gd name="T98" fmla="*/ 405 w 1201"/>
                <a:gd name="T99" fmla="*/ 13 h 67"/>
                <a:gd name="T100" fmla="*/ 414 w 1201"/>
                <a:gd name="T101" fmla="*/ 12 h 67"/>
                <a:gd name="T102" fmla="*/ 424 w 1201"/>
                <a:gd name="T103" fmla="*/ 12 h 67"/>
                <a:gd name="T104" fmla="*/ 433 w 1201"/>
                <a:gd name="T105" fmla="*/ 12 h 67"/>
                <a:gd name="T106" fmla="*/ 442 w 1201"/>
                <a:gd name="T107" fmla="*/ 12 h 67"/>
                <a:gd name="T108" fmla="*/ 452 w 1201"/>
                <a:gd name="T109" fmla="*/ 12 h 67"/>
                <a:gd name="T110" fmla="*/ 461 w 1201"/>
                <a:gd name="T111" fmla="*/ 13 h 67"/>
                <a:gd name="T112" fmla="*/ 470 w 1201"/>
                <a:gd name="T113" fmla="*/ 14 h 67"/>
                <a:gd name="T114" fmla="*/ 481 w 1201"/>
                <a:gd name="T115" fmla="*/ 14 h 67"/>
                <a:gd name="T116" fmla="*/ 491 w 1201"/>
                <a:gd name="T117" fmla="*/ 16 h 67"/>
                <a:gd name="T118" fmla="*/ 501 w 1201"/>
                <a:gd name="T119" fmla="*/ 17 h 67"/>
                <a:gd name="T120" fmla="*/ 511 w 1201"/>
                <a:gd name="T121" fmla="*/ 19 h 67"/>
                <a:gd name="T122" fmla="*/ 521 w 1201"/>
                <a:gd name="T123" fmla="*/ 20 h 6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1" h="67">
                  <a:moveTo>
                    <a:pt x="0" y="0"/>
                  </a:moveTo>
                  <a:lnTo>
                    <a:pt x="2" y="2"/>
                  </a:lnTo>
                  <a:lnTo>
                    <a:pt x="4" y="2"/>
                  </a:lnTo>
                  <a:lnTo>
                    <a:pt x="6" y="3"/>
                  </a:lnTo>
                  <a:lnTo>
                    <a:pt x="9" y="3"/>
                  </a:lnTo>
                  <a:lnTo>
                    <a:pt x="10" y="4"/>
                  </a:lnTo>
                  <a:lnTo>
                    <a:pt x="13" y="4"/>
                  </a:lnTo>
                  <a:lnTo>
                    <a:pt x="14" y="6"/>
                  </a:lnTo>
                  <a:lnTo>
                    <a:pt x="17" y="6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3" y="9"/>
                  </a:lnTo>
                  <a:lnTo>
                    <a:pt x="24" y="9"/>
                  </a:lnTo>
                  <a:lnTo>
                    <a:pt x="27" y="10"/>
                  </a:lnTo>
                  <a:lnTo>
                    <a:pt x="29" y="10"/>
                  </a:lnTo>
                  <a:lnTo>
                    <a:pt x="31" y="12"/>
                  </a:lnTo>
                  <a:lnTo>
                    <a:pt x="33" y="12"/>
                  </a:lnTo>
                  <a:lnTo>
                    <a:pt x="36" y="13"/>
                  </a:lnTo>
                  <a:lnTo>
                    <a:pt x="37" y="13"/>
                  </a:lnTo>
                  <a:lnTo>
                    <a:pt x="40" y="14"/>
                  </a:lnTo>
                  <a:lnTo>
                    <a:pt x="41" y="14"/>
                  </a:lnTo>
                  <a:lnTo>
                    <a:pt x="44" y="16"/>
                  </a:lnTo>
                  <a:lnTo>
                    <a:pt x="46" y="16"/>
                  </a:lnTo>
                  <a:lnTo>
                    <a:pt x="49" y="17"/>
                  </a:lnTo>
                  <a:lnTo>
                    <a:pt x="50" y="17"/>
                  </a:lnTo>
                  <a:lnTo>
                    <a:pt x="53" y="19"/>
                  </a:lnTo>
                  <a:lnTo>
                    <a:pt x="54" y="19"/>
                  </a:lnTo>
                  <a:lnTo>
                    <a:pt x="56" y="20"/>
                  </a:lnTo>
                  <a:lnTo>
                    <a:pt x="58" y="20"/>
                  </a:lnTo>
                  <a:lnTo>
                    <a:pt x="60" y="21"/>
                  </a:lnTo>
                  <a:lnTo>
                    <a:pt x="63" y="21"/>
                  </a:lnTo>
                  <a:lnTo>
                    <a:pt x="64" y="23"/>
                  </a:lnTo>
                  <a:lnTo>
                    <a:pt x="67" y="23"/>
                  </a:lnTo>
                  <a:lnTo>
                    <a:pt x="68" y="24"/>
                  </a:lnTo>
                  <a:lnTo>
                    <a:pt x="71" y="24"/>
                  </a:lnTo>
                  <a:lnTo>
                    <a:pt x="73" y="26"/>
                  </a:lnTo>
                  <a:lnTo>
                    <a:pt x="76" y="26"/>
                  </a:lnTo>
                  <a:lnTo>
                    <a:pt x="77" y="27"/>
                  </a:lnTo>
                  <a:lnTo>
                    <a:pt x="80" y="27"/>
                  </a:lnTo>
                  <a:lnTo>
                    <a:pt x="81" y="27"/>
                  </a:lnTo>
                  <a:lnTo>
                    <a:pt x="84" y="29"/>
                  </a:lnTo>
                  <a:lnTo>
                    <a:pt x="85" y="29"/>
                  </a:lnTo>
                  <a:lnTo>
                    <a:pt x="87" y="30"/>
                  </a:lnTo>
                  <a:lnTo>
                    <a:pt x="90" y="30"/>
                  </a:lnTo>
                  <a:lnTo>
                    <a:pt x="91" y="31"/>
                  </a:lnTo>
                  <a:lnTo>
                    <a:pt x="94" y="31"/>
                  </a:lnTo>
                  <a:lnTo>
                    <a:pt x="95" y="31"/>
                  </a:lnTo>
                  <a:lnTo>
                    <a:pt x="98" y="33"/>
                  </a:lnTo>
                  <a:lnTo>
                    <a:pt x="100" y="33"/>
                  </a:lnTo>
                  <a:lnTo>
                    <a:pt x="103" y="34"/>
                  </a:lnTo>
                  <a:lnTo>
                    <a:pt x="104" y="34"/>
                  </a:lnTo>
                  <a:lnTo>
                    <a:pt x="107" y="34"/>
                  </a:lnTo>
                  <a:lnTo>
                    <a:pt x="108" y="36"/>
                  </a:lnTo>
                  <a:lnTo>
                    <a:pt x="111" y="36"/>
                  </a:lnTo>
                  <a:lnTo>
                    <a:pt x="113" y="37"/>
                  </a:lnTo>
                  <a:lnTo>
                    <a:pt x="115" y="37"/>
                  </a:lnTo>
                  <a:lnTo>
                    <a:pt x="117" y="37"/>
                  </a:lnTo>
                  <a:lnTo>
                    <a:pt x="118" y="38"/>
                  </a:lnTo>
                  <a:lnTo>
                    <a:pt x="121" y="38"/>
                  </a:lnTo>
                  <a:lnTo>
                    <a:pt x="122" y="38"/>
                  </a:lnTo>
                  <a:lnTo>
                    <a:pt x="125" y="40"/>
                  </a:lnTo>
                  <a:lnTo>
                    <a:pt x="127" y="40"/>
                  </a:lnTo>
                  <a:lnTo>
                    <a:pt x="130" y="41"/>
                  </a:lnTo>
                  <a:lnTo>
                    <a:pt x="131" y="41"/>
                  </a:lnTo>
                  <a:lnTo>
                    <a:pt x="134" y="41"/>
                  </a:lnTo>
                  <a:lnTo>
                    <a:pt x="135" y="43"/>
                  </a:lnTo>
                  <a:lnTo>
                    <a:pt x="138" y="43"/>
                  </a:lnTo>
                  <a:lnTo>
                    <a:pt x="140" y="43"/>
                  </a:lnTo>
                  <a:lnTo>
                    <a:pt x="142" y="44"/>
                  </a:lnTo>
                  <a:lnTo>
                    <a:pt x="144" y="44"/>
                  </a:lnTo>
                  <a:lnTo>
                    <a:pt x="147" y="44"/>
                  </a:lnTo>
                  <a:lnTo>
                    <a:pt x="148" y="46"/>
                  </a:lnTo>
                  <a:lnTo>
                    <a:pt x="149" y="46"/>
                  </a:lnTo>
                  <a:lnTo>
                    <a:pt x="152" y="46"/>
                  </a:lnTo>
                  <a:lnTo>
                    <a:pt x="154" y="46"/>
                  </a:lnTo>
                  <a:lnTo>
                    <a:pt x="157" y="47"/>
                  </a:lnTo>
                  <a:lnTo>
                    <a:pt x="158" y="47"/>
                  </a:lnTo>
                  <a:lnTo>
                    <a:pt x="161" y="47"/>
                  </a:lnTo>
                  <a:lnTo>
                    <a:pt x="162" y="48"/>
                  </a:lnTo>
                  <a:lnTo>
                    <a:pt x="165" y="48"/>
                  </a:lnTo>
                  <a:lnTo>
                    <a:pt x="167" y="48"/>
                  </a:lnTo>
                  <a:lnTo>
                    <a:pt x="169" y="50"/>
                  </a:lnTo>
                  <a:lnTo>
                    <a:pt x="171" y="50"/>
                  </a:lnTo>
                  <a:lnTo>
                    <a:pt x="174" y="50"/>
                  </a:lnTo>
                  <a:lnTo>
                    <a:pt x="175" y="50"/>
                  </a:lnTo>
                  <a:lnTo>
                    <a:pt x="178" y="51"/>
                  </a:lnTo>
                  <a:lnTo>
                    <a:pt x="179" y="51"/>
                  </a:lnTo>
                  <a:lnTo>
                    <a:pt x="181" y="51"/>
                  </a:lnTo>
                  <a:lnTo>
                    <a:pt x="184" y="51"/>
                  </a:lnTo>
                  <a:lnTo>
                    <a:pt x="185" y="53"/>
                  </a:lnTo>
                  <a:lnTo>
                    <a:pt x="188" y="53"/>
                  </a:lnTo>
                  <a:lnTo>
                    <a:pt x="189" y="53"/>
                  </a:lnTo>
                  <a:lnTo>
                    <a:pt x="192" y="53"/>
                  </a:lnTo>
                  <a:lnTo>
                    <a:pt x="194" y="54"/>
                  </a:lnTo>
                  <a:lnTo>
                    <a:pt x="196" y="54"/>
                  </a:lnTo>
                  <a:lnTo>
                    <a:pt x="198" y="54"/>
                  </a:lnTo>
                  <a:lnTo>
                    <a:pt x="201" y="54"/>
                  </a:lnTo>
                  <a:lnTo>
                    <a:pt x="202" y="56"/>
                  </a:lnTo>
                  <a:lnTo>
                    <a:pt x="205" y="56"/>
                  </a:lnTo>
                  <a:lnTo>
                    <a:pt x="206" y="56"/>
                  </a:lnTo>
                  <a:lnTo>
                    <a:pt x="209" y="56"/>
                  </a:lnTo>
                  <a:lnTo>
                    <a:pt x="211" y="57"/>
                  </a:lnTo>
                  <a:lnTo>
                    <a:pt x="212" y="57"/>
                  </a:lnTo>
                  <a:lnTo>
                    <a:pt x="215" y="57"/>
                  </a:lnTo>
                  <a:lnTo>
                    <a:pt x="216" y="57"/>
                  </a:lnTo>
                  <a:lnTo>
                    <a:pt x="219" y="58"/>
                  </a:lnTo>
                  <a:lnTo>
                    <a:pt x="221" y="58"/>
                  </a:lnTo>
                  <a:lnTo>
                    <a:pt x="223" y="58"/>
                  </a:lnTo>
                  <a:lnTo>
                    <a:pt x="225" y="58"/>
                  </a:lnTo>
                  <a:lnTo>
                    <a:pt x="228" y="58"/>
                  </a:lnTo>
                  <a:lnTo>
                    <a:pt x="229" y="60"/>
                  </a:lnTo>
                  <a:lnTo>
                    <a:pt x="232" y="60"/>
                  </a:lnTo>
                  <a:lnTo>
                    <a:pt x="233" y="60"/>
                  </a:lnTo>
                  <a:lnTo>
                    <a:pt x="236" y="60"/>
                  </a:lnTo>
                  <a:lnTo>
                    <a:pt x="238" y="60"/>
                  </a:lnTo>
                  <a:lnTo>
                    <a:pt x="240" y="61"/>
                  </a:lnTo>
                  <a:lnTo>
                    <a:pt x="242" y="61"/>
                  </a:lnTo>
                  <a:lnTo>
                    <a:pt x="245" y="61"/>
                  </a:lnTo>
                  <a:lnTo>
                    <a:pt x="246" y="61"/>
                  </a:lnTo>
                  <a:lnTo>
                    <a:pt x="249" y="61"/>
                  </a:lnTo>
                  <a:lnTo>
                    <a:pt x="250" y="63"/>
                  </a:lnTo>
                  <a:lnTo>
                    <a:pt x="253" y="63"/>
                  </a:lnTo>
                  <a:lnTo>
                    <a:pt x="255" y="63"/>
                  </a:lnTo>
                  <a:lnTo>
                    <a:pt x="258" y="63"/>
                  </a:lnTo>
                  <a:lnTo>
                    <a:pt x="259" y="63"/>
                  </a:lnTo>
                  <a:lnTo>
                    <a:pt x="262" y="63"/>
                  </a:lnTo>
                  <a:lnTo>
                    <a:pt x="263" y="64"/>
                  </a:lnTo>
                  <a:lnTo>
                    <a:pt x="266" y="64"/>
                  </a:lnTo>
                  <a:lnTo>
                    <a:pt x="267" y="64"/>
                  </a:lnTo>
                  <a:lnTo>
                    <a:pt x="270" y="64"/>
                  </a:lnTo>
                  <a:lnTo>
                    <a:pt x="272" y="64"/>
                  </a:lnTo>
                  <a:lnTo>
                    <a:pt x="275" y="64"/>
                  </a:lnTo>
                  <a:lnTo>
                    <a:pt x="277" y="64"/>
                  </a:lnTo>
                  <a:lnTo>
                    <a:pt x="279" y="65"/>
                  </a:lnTo>
                  <a:lnTo>
                    <a:pt x="282" y="65"/>
                  </a:lnTo>
                  <a:lnTo>
                    <a:pt x="283" y="65"/>
                  </a:lnTo>
                  <a:lnTo>
                    <a:pt x="286" y="65"/>
                  </a:lnTo>
                  <a:lnTo>
                    <a:pt x="289" y="65"/>
                  </a:lnTo>
                  <a:lnTo>
                    <a:pt x="290" y="65"/>
                  </a:lnTo>
                  <a:lnTo>
                    <a:pt x="293" y="65"/>
                  </a:lnTo>
                  <a:lnTo>
                    <a:pt x="294" y="65"/>
                  </a:lnTo>
                  <a:lnTo>
                    <a:pt x="297" y="65"/>
                  </a:lnTo>
                  <a:lnTo>
                    <a:pt x="300" y="67"/>
                  </a:lnTo>
                  <a:lnTo>
                    <a:pt x="302" y="67"/>
                  </a:lnTo>
                  <a:lnTo>
                    <a:pt x="304" y="67"/>
                  </a:lnTo>
                  <a:lnTo>
                    <a:pt x="306" y="67"/>
                  </a:lnTo>
                  <a:lnTo>
                    <a:pt x="309" y="67"/>
                  </a:lnTo>
                  <a:lnTo>
                    <a:pt x="312" y="67"/>
                  </a:lnTo>
                  <a:lnTo>
                    <a:pt x="313" y="67"/>
                  </a:lnTo>
                  <a:lnTo>
                    <a:pt x="316" y="67"/>
                  </a:lnTo>
                  <a:lnTo>
                    <a:pt x="319" y="67"/>
                  </a:lnTo>
                  <a:lnTo>
                    <a:pt x="320" y="67"/>
                  </a:lnTo>
                  <a:lnTo>
                    <a:pt x="323" y="67"/>
                  </a:lnTo>
                  <a:lnTo>
                    <a:pt x="326" y="67"/>
                  </a:lnTo>
                  <a:lnTo>
                    <a:pt x="327" y="67"/>
                  </a:lnTo>
                  <a:lnTo>
                    <a:pt x="330" y="67"/>
                  </a:lnTo>
                  <a:lnTo>
                    <a:pt x="333" y="67"/>
                  </a:lnTo>
                  <a:lnTo>
                    <a:pt x="334" y="67"/>
                  </a:lnTo>
                  <a:lnTo>
                    <a:pt x="337" y="67"/>
                  </a:lnTo>
                  <a:lnTo>
                    <a:pt x="340" y="67"/>
                  </a:lnTo>
                  <a:lnTo>
                    <a:pt x="341" y="67"/>
                  </a:lnTo>
                  <a:lnTo>
                    <a:pt x="344" y="67"/>
                  </a:lnTo>
                  <a:lnTo>
                    <a:pt x="347" y="67"/>
                  </a:lnTo>
                  <a:lnTo>
                    <a:pt x="348" y="67"/>
                  </a:lnTo>
                  <a:lnTo>
                    <a:pt x="351" y="67"/>
                  </a:lnTo>
                  <a:lnTo>
                    <a:pt x="354" y="67"/>
                  </a:lnTo>
                  <a:lnTo>
                    <a:pt x="356" y="67"/>
                  </a:lnTo>
                  <a:lnTo>
                    <a:pt x="358" y="67"/>
                  </a:lnTo>
                  <a:lnTo>
                    <a:pt x="361" y="67"/>
                  </a:lnTo>
                  <a:lnTo>
                    <a:pt x="363" y="67"/>
                  </a:lnTo>
                  <a:lnTo>
                    <a:pt x="366" y="67"/>
                  </a:lnTo>
                  <a:lnTo>
                    <a:pt x="368" y="67"/>
                  </a:lnTo>
                  <a:lnTo>
                    <a:pt x="370" y="67"/>
                  </a:lnTo>
                  <a:lnTo>
                    <a:pt x="373" y="67"/>
                  </a:lnTo>
                  <a:lnTo>
                    <a:pt x="376" y="67"/>
                  </a:lnTo>
                  <a:lnTo>
                    <a:pt x="377" y="67"/>
                  </a:lnTo>
                  <a:lnTo>
                    <a:pt x="380" y="67"/>
                  </a:lnTo>
                  <a:lnTo>
                    <a:pt x="383" y="67"/>
                  </a:lnTo>
                  <a:lnTo>
                    <a:pt x="384" y="67"/>
                  </a:lnTo>
                  <a:lnTo>
                    <a:pt x="387" y="67"/>
                  </a:lnTo>
                  <a:lnTo>
                    <a:pt x="388" y="67"/>
                  </a:lnTo>
                  <a:lnTo>
                    <a:pt x="391" y="67"/>
                  </a:lnTo>
                  <a:lnTo>
                    <a:pt x="394" y="65"/>
                  </a:lnTo>
                  <a:lnTo>
                    <a:pt x="395" y="65"/>
                  </a:lnTo>
                  <a:lnTo>
                    <a:pt x="398" y="65"/>
                  </a:lnTo>
                  <a:lnTo>
                    <a:pt x="400" y="65"/>
                  </a:lnTo>
                  <a:lnTo>
                    <a:pt x="403" y="65"/>
                  </a:lnTo>
                  <a:lnTo>
                    <a:pt x="405" y="65"/>
                  </a:lnTo>
                  <a:lnTo>
                    <a:pt x="407" y="65"/>
                  </a:lnTo>
                  <a:lnTo>
                    <a:pt x="410" y="65"/>
                  </a:lnTo>
                  <a:lnTo>
                    <a:pt x="411" y="65"/>
                  </a:lnTo>
                  <a:lnTo>
                    <a:pt x="414" y="65"/>
                  </a:lnTo>
                  <a:lnTo>
                    <a:pt x="417" y="65"/>
                  </a:lnTo>
                  <a:lnTo>
                    <a:pt x="418" y="64"/>
                  </a:lnTo>
                  <a:lnTo>
                    <a:pt x="421" y="64"/>
                  </a:lnTo>
                  <a:lnTo>
                    <a:pt x="422" y="64"/>
                  </a:lnTo>
                  <a:lnTo>
                    <a:pt x="425" y="64"/>
                  </a:lnTo>
                  <a:lnTo>
                    <a:pt x="427" y="64"/>
                  </a:lnTo>
                  <a:lnTo>
                    <a:pt x="430" y="64"/>
                  </a:lnTo>
                  <a:lnTo>
                    <a:pt x="431" y="64"/>
                  </a:lnTo>
                  <a:lnTo>
                    <a:pt x="434" y="64"/>
                  </a:lnTo>
                  <a:lnTo>
                    <a:pt x="435" y="64"/>
                  </a:lnTo>
                  <a:lnTo>
                    <a:pt x="438" y="63"/>
                  </a:lnTo>
                  <a:lnTo>
                    <a:pt x="439" y="63"/>
                  </a:lnTo>
                  <a:lnTo>
                    <a:pt x="442" y="63"/>
                  </a:lnTo>
                  <a:lnTo>
                    <a:pt x="444" y="63"/>
                  </a:lnTo>
                  <a:lnTo>
                    <a:pt x="447" y="63"/>
                  </a:lnTo>
                  <a:lnTo>
                    <a:pt x="449" y="63"/>
                  </a:lnTo>
                  <a:lnTo>
                    <a:pt x="451" y="63"/>
                  </a:lnTo>
                  <a:lnTo>
                    <a:pt x="454" y="63"/>
                  </a:lnTo>
                  <a:lnTo>
                    <a:pt x="455" y="63"/>
                  </a:lnTo>
                  <a:lnTo>
                    <a:pt x="458" y="61"/>
                  </a:lnTo>
                  <a:lnTo>
                    <a:pt x="459" y="61"/>
                  </a:lnTo>
                  <a:lnTo>
                    <a:pt x="462" y="61"/>
                  </a:lnTo>
                  <a:lnTo>
                    <a:pt x="464" y="61"/>
                  </a:lnTo>
                  <a:lnTo>
                    <a:pt x="466" y="61"/>
                  </a:lnTo>
                  <a:lnTo>
                    <a:pt x="468" y="61"/>
                  </a:lnTo>
                  <a:lnTo>
                    <a:pt x="471" y="61"/>
                  </a:lnTo>
                  <a:lnTo>
                    <a:pt x="472" y="61"/>
                  </a:lnTo>
                  <a:lnTo>
                    <a:pt x="475" y="61"/>
                  </a:lnTo>
                  <a:lnTo>
                    <a:pt x="476" y="60"/>
                  </a:lnTo>
                  <a:lnTo>
                    <a:pt x="479" y="60"/>
                  </a:lnTo>
                  <a:lnTo>
                    <a:pt x="482" y="60"/>
                  </a:lnTo>
                  <a:lnTo>
                    <a:pt x="484" y="60"/>
                  </a:lnTo>
                  <a:lnTo>
                    <a:pt x="486" y="60"/>
                  </a:lnTo>
                  <a:lnTo>
                    <a:pt x="488" y="60"/>
                  </a:lnTo>
                  <a:lnTo>
                    <a:pt x="491" y="60"/>
                  </a:lnTo>
                  <a:lnTo>
                    <a:pt x="494" y="60"/>
                  </a:lnTo>
                  <a:lnTo>
                    <a:pt x="495" y="60"/>
                  </a:lnTo>
                  <a:lnTo>
                    <a:pt x="498" y="60"/>
                  </a:lnTo>
                  <a:lnTo>
                    <a:pt x="499" y="60"/>
                  </a:lnTo>
                  <a:lnTo>
                    <a:pt x="502" y="58"/>
                  </a:lnTo>
                  <a:lnTo>
                    <a:pt x="505" y="58"/>
                  </a:lnTo>
                  <a:lnTo>
                    <a:pt x="506" y="58"/>
                  </a:lnTo>
                  <a:lnTo>
                    <a:pt x="509" y="58"/>
                  </a:lnTo>
                  <a:lnTo>
                    <a:pt x="511" y="58"/>
                  </a:lnTo>
                  <a:lnTo>
                    <a:pt x="513" y="58"/>
                  </a:lnTo>
                  <a:lnTo>
                    <a:pt x="516" y="58"/>
                  </a:lnTo>
                  <a:lnTo>
                    <a:pt x="518" y="58"/>
                  </a:lnTo>
                  <a:lnTo>
                    <a:pt x="521" y="58"/>
                  </a:lnTo>
                  <a:lnTo>
                    <a:pt x="523" y="58"/>
                  </a:lnTo>
                  <a:lnTo>
                    <a:pt x="525" y="58"/>
                  </a:lnTo>
                  <a:lnTo>
                    <a:pt x="528" y="58"/>
                  </a:lnTo>
                  <a:lnTo>
                    <a:pt x="530" y="58"/>
                  </a:lnTo>
                  <a:lnTo>
                    <a:pt x="532" y="58"/>
                  </a:lnTo>
                  <a:lnTo>
                    <a:pt x="535" y="58"/>
                  </a:lnTo>
                  <a:lnTo>
                    <a:pt x="538" y="58"/>
                  </a:lnTo>
                  <a:lnTo>
                    <a:pt x="539" y="57"/>
                  </a:lnTo>
                  <a:lnTo>
                    <a:pt x="542" y="57"/>
                  </a:lnTo>
                  <a:lnTo>
                    <a:pt x="545" y="57"/>
                  </a:lnTo>
                  <a:lnTo>
                    <a:pt x="546" y="57"/>
                  </a:lnTo>
                  <a:lnTo>
                    <a:pt x="549" y="57"/>
                  </a:lnTo>
                  <a:lnTo>
                    <a:pt x="552" y="57"/>
                  </a:lnTo>
                  <a:lnTo>
                    <a:pt x="553" y="57"/>
                  </a:lnTo>
                  <a:lnTo>
                    <a:pt x="556" y="57"/>
                  </a:lnTo>
                  <a:lnTo>
                    <a:pt x="559" y="57"/>
                  </a:lnTo>
                  <a:lnTo>
                    <a:pt x="560" y="57"/>
                  </a:lnTo>
                  <a:lnTo>
                    <a:pt x="563" y="57"/>
                  </a:lnTo>
                  <a:lnTo>
                    <a:pt x="566" y="57"/>
                  </a:lnTo>
                  <a:lnTo>
                    <a:pt x="567" y="57"/>
                  </a:lnTo>
                  <a:lnTo>
                    <a:pt x="570" y="57"/>
                  </a:lnTo>
                  <a:lnTo>
                    <a:pt x="573" y="57"/>
                  </a:lnTo>
                  <a:lnTo>
                    <a:pt x="575" y="57"/>
                  </a:lnTo>
                  <a:lnTo>
                    <a:pt x="577" y="57"/>
                  </a:lnTo>
                  <a:lnTo>
                    <a:pt x="580" y="57"/>
                  </a:lnTo>
                  <a:lnTo>
                    <a:pt x="582" y="57"/>
                  </a:lnTo>
                  <a:lnTo>
                    <a:pt x="584" y="57"/>
                  </a:lnTo>
                  <a:lnTo>
                    <a:pt x="587" y="57"/>
                  </a:lnTo>
                  <a:lnTo>
                    <a:pt x="590" y="57"/>
                  </a:lnTo>
                  <a:lnTo>
                    <a:pt x="592" y="57"/>
                  </a:lnTo>
                  <a:lnTo>
                    <a:pt x="594" y="57"/>
                  </a:lnTo>
                  <a:lnTo>
                    <a:pt x="597" y="57"/>
                  </a:lnTo>
                  <a:lnTo>
                    <a:pt x="599" y="57"/>
                  </a:lnTo>
                  <a:lnTo>
                    <a:pt x="602" y="57"/>
                  </a:lnTo>
                  <a:lnTo>
                    <a:pt x="604" y="57"/>
                  </a:lnTo>
                  <a:lnTo>
                    <a:pt x="607" y="57"/>
                  </a:lnTo>
                  <a:lnTo>
                    <a:pt x="609" y="57"/>
                  </a:lnTo>
                  <a:lnTo>
                    <a:pt x="612" y="57"/>
                  </a:lnTo>
                  <a:lnTo>
                    <a:pt x="614" y="57"/>
                  </a:lnTo>
                  <a:lnTo>
                    <a:pt x="616" y="57"/>
                  </a:lnTo>
                  <a:lnTo>
                    <a:pt x="619" y="57"/>
                  </a:lnTo>
                  <a:lnTo>
                    <a:pt x="621" y="57"/>
                  </a:lnTo>
                  <a:lnTo>
                    <a:pt x="624" y="57"/>
                  </a:lnTo>
                  <a:lnTo>
                    <a:pt x="627" y="57"/>
                  </a:lnTo>
                  <a:lnTo>
                    <a:pt x="629" y="57"/>
                  </a:lnTo>
                  <a:lnTo>
                    <a:pt x="631" y="57"/>
                  </a:lnTo>
                  <a:lnTo>
                    <a:pt x="634" y="56"/>
                  </a:lnTo>
                  <a:lnTo>
                    <a:pt x="637" y="56"/>
                  </a:lnTo>
                  <a:lnTo>
                    <a:pt x="640" y="56"/>
                  </a:lnTo>
                  <a:lnTo>
                    <a:pt x="641" y="56"/>
                  </a:lnTo>
                  <a:lnTo>
                    <a:pt x="644" y="56"/>
                  </a:lnTo>
                  <a:lnTo>
                    <a:pt x="647" y="56"/>
                  </a:lnTo>
                  <a:lnTo>
                    <a:pt x="650" y="56"/>
                  </a:lnTo>
                  <a:lnTo>
                    <a:pt x="653" y="56"/>
                  </a:lnTo>
                  <a:lnTo>
                    <a:pt x="654" y="56"/>
                  </a:lnTo>
                  <a:lnTo>
                    <a:pt x="657" y="56"/>
                  </a:lnTo>
                  <a:lnTo>
                    <a:pt x="660" y="56"/>
                  </a:lnTo>
                  <a:lnTo>
                    <a:pt x="663" y="56"/>
                  </a:lnTo>
                  <a:lnTo>
                    <a:pt x="666" y="56"/>
                  </a:lnTo>
                  <a:lnTo>
                    <a:pt x="667" y="56"/>
                  </a:lnTo>
                  <a:lnTo>
                    <a:pt x="670" y="56"/>
                  </a:lnTo>
                  <a:lnTo>
                    <a:pt x="673" y="56"/>
                  </a:lnTo>
                  <a:lnTo>
                    <a:pt x="675" y="56"/>
                  </a:lnTo>
                  <a:lnTo>
                    <a:pt x="678" y="54"/>
                  </a:lnTo>
                  <a:lnTo>
                    <a:pt x="680" y="54"/>
                  </a:lnTo>
                  <a:lnTo>
                    <a:pt x="683" y="54"/>
                  </a:lnTo>
                  <a:lnTo>
                    <a:pt x="685" y="54"/>
                  </a:lnTo>
                  <a:lnTo>
                    <a:pt x="688" y="54"/>
                  </a:lnTo>
                  <a:lnTo>
                    <a:pt x="691" y="54"/>
                  </a:lnTo>
                  <a:lnTo>
                    <a:pt x="693" y="54"/>
                  </a:lnTo>
                  <a:lnTo>
                    <a:pt x="695" y="54"/>
                  </a:lnTo>
                  <a:lnTo>
                    <a:pt x="698" y="54"/>
                  </a:lnTo>
                  <a:lnTo>
                    <a:pt x="701" y="54"/>
                  </a:lnTo>
                  <a:lnTo>
                    <a:pt x="704" y="54"/>
                  </a:lnTo>
                  <a:lnTo>
                    <a:pt x="705" y="54"/>
                  </a:lnTo>
                  <a:lnTo>
                    <a:pt x="708" y="53"/>
                  </a:lnTo>
                  <a:lnTo>
                    <a:pt x="711" y="53"/>
                  </a:lnTo>
                  <a:lnTo>
                    <a:pt x="712" y="53"/>
                  </a:lnTo>
                  <a:lnTo>
                    <a:pt x="715" y="53"/>
                  </a:lnTo>
                  <a:lnTo>
                    <a:pt x="718" y="53"/>
                  </a:lnTo>
                  <a:lnTo>
                    <a:pt x="721" y="53"/>
                  </a:lnTo>
                  <a:lnTo>
                    <a:pt x="722" y="53"/>
                  </a:lnTo>
                  <a:lnTo>
                    <a:pt x="725" y="53"/>
                  </a:lnTo>
                  <a:lnTo>
                    <a:pt x="728" y="53"/>
                  </a:lnTo>
                  <a:lnTo>
                    <a:pt x="731" y="53"/>
                  </a:lnTo>
                  <a:lnTo>
                    <a:pt x="732" y="53"/>
                  </a:lnTo>
                  <a:lnTo>
                    <a:pt x="735" y="51"/>
                  </a:lnTo>
                  <a:lnTo>
                    <a:pt x="738" y="51"/>
                  </a:lnTo>
                  <a:lnTo>
                    <a:pt x="739" y="51"/>
                  </a:lnTo>
                  <a:lnTo>
                    <a:pt x="742" y="51"/>
                  </a:lnTo>
                  <a:lnTo>
                    <a:pt x="745" y="51"/>
                  </a:lnTo>
                  <a:lnTo>
                    <a:pt x="748" y="51"/>
                  </a:lnTo>
                  <a:lnTo>
                    <a:pt x="749" y="51"/>
                  </a:lnTo>
                  <a:lnTo>
                    <a:pt x="752" y="51"/>
                  </a:lnTo>
                  <a:lnTo>
                    <a:pt x="755" y="50"/>
                  </a:lnTo>
                  <a:lnTo>
                    <a:pt x="758" y="50"/>
                  </a:lnTo>
                  <a:lnTo>
                    <a:pt x="759" y="50"/>
                  </a:lnTo>
                  <a:lnTo>
                    <a:pt x="762" y="50"/>
                  </a:lnTo>
                  <a:lnTo>
                    <a:pt x="765" y="50"/>
                  </a:lnTo>
                  <a:lnTo>
                    <a:pt x="768" y="50"/>
                  </a:lnTo>
                  <a:lnTo>
                    <a:pt x="769" y="50"/>
                  </a:lnTo>
                  <a:lnTo>
                    <a:pt x="772" y="50"/>
                  </a:lnTo>
                  <a:lnTo>
                    <a:pt x="775" y="48"/>
                  </a:lnTo>
                  <a:lnTo>
                    <a:pt x="778" y="48"/>
                  </a:lnTo>
                  <a:lnTo>
                    <a:pt x="781" y="48"/>
                  </a:lnTo>
                  <a:lnTo>
                    <a:pt x="782" y="48"/>
                  </a:lnTo>
                  <a:lnTo>
                    <a:pt x="785" y="48"/>
                  </a:lnTo>
                  <a:lnTo>
                    <a:pt x="788" y="48"/>
                  </a:lnTo>
                  <a:lnTo>
                    <a:pt x="791" y="47"/>
                  </a:lnTo>
                  <a:lnTo>
                    <a:pt x="793" y="47"/>
                  </a:lnTo>
                  <a:lnTo>
                    <a:pt x="795" y="47"/>
                  </a:lnTo>
                  <a:lnTo>
                    <a:pt x="798" y="47"/>
                  </a:lnTo>
                  <a:lnTo>
                    <a:pt x="801" y="47"/>
                  </a:lnTo>
                  <a:lnTo>
                    <a:pt x="803" y="46"/>
                  </a:lnTo>
                  <a:lnTo>
                    <a:pt x="806" y="46"/>
                  </a:lnTo>
                  <a:lnTo>
                    <a:pt x="809" y="46"/>
                  </a:lnTo>
                  <a:lnTo>
                    <a:pt x="812" y="46"/>
                  </a:lnTo>
                  <a:lnTo>
                    <a:pt x="813" y="46"/>
                  </a:lnTo>
                  <a:lnTo>
                    <a:pt x="816" y="46"/>
                  </a:lnTo>
                  <a:lnTo>
                    <a:pt x="819" y="44"/>
                  </a:lnTo>
                  <a:lnTo>
                    <a:pt x="822" y="44"/>
                  </a:lnTo>
                  <a:lnTo>
                    <a:pt x="825" y="44"/>
                  </a:lnTo>
                  <a:lnTo>
                    <a:pt x="828" y="44"/>
                  </a:lnTo>
                  <a:lnTo>
                    <a:pt x="830" y="44"/>
                  </a:lnTo>
                  <a:lnTo>
                    <a:pt x="833" y="43"/>
                  </a:lnTo>
                  <a:lnTo>
                    <a:pt x="836" y="43"/>
                  </a:lnTo>
                  <a:lnTo>
                    <a:pt x="838" y="43"/>
                  </a:lnTo>
                  <a:lnTo>
                    <a:pt x="840" y="43"/>
                  </a:lnTo>
                  <a:lnTo>
                    <a:pt x="843" y="43"/>
                  </a:lnTo>
                  <a:lnTo>
                    <a:pt x="846" y="41"/>
                  </a:lnTo>
                  <a:lnTo>
                    <a:pt x="849" y="41"/>
                  </a:lnTo>
                  <a:lnTo>
                    <a:pt x="852" y="41"/>
                  </a:lnTo>
                  <a:lnTo>
                    <a:pt x="855" y="41"/>
                  </a:lnTo>
                  <a:lnTo>
                    <a:pt x="857" y="41"/>
                  </a:lnTo>
                  <a:lnTo>
                    <a:pt x="859" y="40"/>
                  </a:lnTo>
                  <a:lnTo>
                    <a:pt x="862" y="40"/>
                  </a:lnTo>
                  <a:lnTo>
                    <a:pt x="865" y="40"/>
                  </a:lnTo>
                  <a:lnTo>
                    <a:pt x="867" y="40"/>
                  </a:lnTo>
                  <a:lnTo>
                    <a:pt x="870" y="40"/>
                  </a:lnTo>
                  <a:lnTo>
                    <a:pt x="873" y="38"/>
                  </a:lnTo>
                  <a:lnTo>
                    <a:pt x="876" y="38"/>
                  </a:lnTo>
                  <a:lnTo>
                    <a:pt x="879" y="38"/>
                  </a:lnTo>
                  <a:lnTo>
                    <a:pt x="880" y="38"/>
                  </a:lnTo>
                  <a:lnTo>
                    <a:pt x="883" y="38"/>
                  </a:lnTo>
                  <a:lnTo>
                    <a:pt x="886" y="37"/>
                  </a:lnTo>
                  <a:lnTo>
                    <a:pt x="889" y="37"/>
                  </a:lnTo>
                  <a:lnTo>
                    <a:pt x="892" y="37"/>
                  </a:lnTo>
                  <a:lnTo>
                    <a:pt x="894" y="37"/>
                  </a:lnTo>
                  <a:lnTo>
                    <a:pt x="897" y="37"/>
                  </a:lnTo>
                  <a:lnTo>
                    <a:pt x="900" y="37"/>
                  </a:lnTo>
                  <a:lnTo>
                    <a:pt x="903" y="36"/>
                  </a:lnTo>
                  <a:lnTo>
                    <a:pt x="904" y="36"/>
                  </a:lnTo>
                  <a:lnTo>
                    <a:pt x="907" y="36"/>
                  </a:lnTo>
                  <a:lnTo>
                    <a:pt x="910" y="36"/>
                  </a:lnTo>
                  <a:lnTo>
                    <a:pt x="913" y="36"/>
                  </a:lnTo>
                  <a:lnTo>
                    <a:pt x="916" y="36"/>
                  </a:lnTo>
                  <a:lnTo>
                    <a:pt x="919" y="34"/>
                  </a:lnTo>
                  <a:lnTo>
                    <a:pt x="921" y="34"/>
                  </a:lnTo>
                  <a:lnTo>
                    <a:pt x="924" y="34"/>
                  </a:lnTo>
                  <a:lnTo>
                    <a:pt x="926" y="34"/>
                  </a:lnTo>
                  <a:lnTo>
                    <a:pt x="929" y="34"/>
                  </a:lnTo>
                  <a:lnTo>
                    <a:pt x="931" y="34"/>
                  </a:lnTo>
                  <a:lnTo>
                    <a:pt x="934" y="34"/>
                  </a:lnTo>
                  <a:lnTo>
                    <a:pt x="937" y="34"/>
                  </a:lnTo>
                  <a:lnTo>
                    <a:pt x="940" y="34"/>
                  </a:lnTo>
                  <a:lnTo>
                    <a:pt x="943" y="33"/>
                  </a:lnTo>
                  <a:lnTo>
                    <a:pt x="946" y="33"/>
                  </a:lnTo>
                  <a:lnTo>
                    <a:pt x="947" y="33"/>
                  </a:lnTo>
                  <a:lnTo>
                    <a:pt x="950" y="33"/>
                  </a:lnTo>
                  <a:lnTo>
                    <a:pt x="953" y="33"/>
                  </a:lnTo>
                  <a:lnTo>
                    <a:pt x="956" y="33"/>
                  </a:lnTo>
                  <a:lnTo>
                    <a:pt x="958" y="33"/>
                  </a:lnTo>
                  <a:lnTo>
                    <a:pt x="961" y="33"/>
                  </a:lnTo>
                  <a:lnTo>
                    <a:pt x="964" y="33"/>
                  </a:lnTo>
                  <a:lnTo>
                    <a:pt x="967" y="33"/>
                  </a:lnTo>
                  <a:lnTo>
                    <a:pt x="970" y="33"/>
                  </a:lnTo>
                  <a:lnTo>
                    <a:pt x="971" y="33"/>
                  </a:lnTo>
                  <a:lnTo>
                    <a:pt x="974" y="33"/>
                  </a:lnTo>
                  <a:lnTo>
                    <a:pt x="977" y="33"/>
                  </a:lnTo>
                  <a:lnTo>
                    <a:pt x="980" y="33"/>
                  </a:lnTo>
                  <a:lnTo>
                    <a:pt x="983" y="33"/>
                  </a:lnTo>
                  <a:lnTo>
                    <a:pt x="985" y="33"/>
                  </a:lnTo>
                  <a:lnTo>
                    <a:pt x="988" y="33"/>
                  </a:lnTo>
                  <a:lnTo>
                    <a:pt x="991" y="33"/>
                  </a:lnTo>
                  <a:lnTo>
                    <a:pt x="994" y="33"/>
                  </a:lnTo>
                  <a:lnTo>
                    <a:pt x="997" y="33"/>
                  </a:lnTo>
                  <a:lnTo>
                    <a:pt x="998" y="33"/>
                  </a:lnTo>
                  <a:lnTo>
                    <a:pt x="1001" y="33"/>
                  </a:lnTo>
                  <a:lnTo>
                    <a:pt x="1004" y="33"/>
                  </a:lnTo>
                  <a:lnTo>
                    <a:pt x="1007" y="33"/>
                  </a:lnTo>
                  <a:lnTo>
                    <a:pt x="1010" y="33"/>
                  </a:lnTo>
                  <a:lnTo>
                    <a:pt x="1012" y="33"/>
                  </a:lnTo>
                  <a:lnTo>
                    <a:pt x="1015" y="33"/>
                  </a:lnTo>
                  <a:lnTo>
                    <a:pt x="1018" y="33"/>
                  </a:lnTo>
                  <a:lnTo>
                    <a:pt x="1020" y="33"/>
                  </a:lnTo>
                  <a:lnTo>
                    <a:pt x="1022" y="33"/>
                  </a:lnTo>
                  <a:lnTo>
                    <a:pt x="1025" y="33"/>
                  </a:lnTo>
                  <a:lnTo>
                    <a:pt x="1028" y="33"/>
                  </a:lnTo>
                  <a:lnTo>
                    <a:pt x="1031" y="33"/>
                  </a:lnTo>
                  <a:lnTo>
                    <a:pt x="1034" y="33"/>
                  </a:lnTo>
                  <a:lnTo>
                    <a:pt x="1037" y="34"/>
                  </a:lnTo>
                  <a:lnTo>
                    <a:pt x="1039" y="34"/>
                  </a:lnTo>
                  <a:lnTo>
                    <a:pt x="1042" y="34"/>
                  </a:lnTo>
                  <a:lnTo>
                    <a:pt x="1044" y="34"/>
                  </a:lnTo>
                  <a:lnTo>
                    <a:pt x="1047" y="34"/>
                  </a:lnTo>
                  <a:lnTo>
                    <a:pt x="1049" y="34"/>
                  </a:lnTo>
                  <a:lnTo>
                    <a:pt x="1052" y="34"/>
                  </a:lnTo>
                  <a:lnTo>
                    <a:pt x="1055" y="34"/>
                  </a:lnTo>
                  <a:lnTo>
                    <a:pt x="1058" y="36"/>
                  </a:lnTo>
                  <a:lnTo>
                    <a:pt x="1061" y="36"/>
                  </a:lnTo>
                  <a:lnTo>
                    <a:pt x="1064" y="36"/>
                  </a:lnTo>
                  <a:lnTo>
                    <a:pt x="1066" y="36"/>
                  </a:lnTo>
                  <a:lnTo>
                    <a:pt x="1069" y="36"/>
                  </a:lnTo>
                  <a:lnTo>
                    <a:pt x="1072" y="36"/>
                  </a:lnTo>
                  <a:lnTo>
                    <a:pt x="1074" y="37"/>
                  </a:lnTo>
                  <a:lnTo>
                    <a:pt x="1076" y="37"/>
                  </a:lnTo>
                  <a:lnTo>
                    <a:pt x="1079" y="37"/>
                  </a:lnTo>
                  <a:lnTo>
                    <a:pt x="1082" y="37"/>
                  </a:lnTo>
                  <a:lnTo>
                    <a:pt x="1085" y="37"/>
                  </a:lnTo>
                  <a:lnTo>
                    <a:pt x="1088" y="38"/>
                  </a:lnTo>
                  <a:lnTo>
                    <a:pt x="1091" y="38"/>
                  </a:lnTo>
                  <a:lnTo>
                    <a:pt x="1093" y="38"/>
                  </a:lnTo>
                  <a:lnTo>
                    <a:pt x="1096" y="38"/>
                  </a:lnTo>
                  <a:lnTo>
                    <a:pt x="1099" y="38"/>
                  </a:lnTo>
                  <a:lnTo>
                    <a:pt x="1102" y="40"/>
                  </a:lnTo>
                  <a:lnTo>
                    <a:pt x="1105" y="40"/>
                  </a:lnTo>
                  <a:lnTo>
                    <a:pt x="1108" y="40"/>
                  </a:lnTo>
                  <a:lnTo>
                    <a:pt x="1110" y="41"/>
                  </a:lnTo>
                  <a:lnTo>
                    <a:pt x="1113" y="41"/>
                  </a:lnTo>
                  <a:lnTo>
                    <a:pt x="1116" y="41"/>
                  </a:lnTo>
                  <a:lnTo>
                    <a:pt x="1119" y="41"/>
                  </a:lnTo>
                  <a:lnTo>
                    <a:pt x="1122" y="43"/>
                  </a:lnTo>
                  <a:lnTo>
                    <a:pt x="1125" y="43"/>
                  </a:lnTo>
                  <a:lnTo>
                    <a:pt x="1128" y="43"/>
                  </a:lnTo>
                  <a:lnTo>
                    <a:pt x="1130" y="44"/>
                  </a:lnTo>
                  <a:lnTo>
                    <a:pt x="1133" y="44"/>
                  </a:lnTo>
                  <a:lnTo>
                    <a:pt x="1136" y="44"/>
                  </a:lnTo>
                  <a:lnTo>
                    <a:pt x="1140" y="44"/>
                  </a:lnTo>
                  <a:lnTo>
                    <a:pt x="1143" y="46"/>
                  </a:lnTo>
                  <a:lnTo>
                    <a:pt x="1146" y="46"/>
                  </a:lnTo>
                  <a:lnTo>
                    <a:pt x="1149" y="46"/>
                  </a:lnTo>
                  <a:lnTo>
                    <a:pt x="1152" y="47"/>
                  </a:lnTo>
                  <a:lnTo>
                    <a:pt x="1155" y="47"/>
                  </a:lnTo>
                  <a:lnTo>
                    <a:pt x="1157" y="47"/>
                  </a:lnTo>
                  <a:lnTo>
                    <a:pt x="1160" y="48"/>
                  </a:lnTo>
                  <a:lnTo>
                    <a:pt x="1163" y="48"/>
                  </a:lnTo>
                  <a:lnTo>
                    <a:pt x="1166" y="48"/>
                  </a:lnTo>
                  <a:lnTo>
                    <a:pt x="1169" y="50"/>
                  </a:lnTo>
                  <a:lnTo>
                    <a:pt x="1172" y="50"/>
                  </a:lnTo>
                  <a:lnTo>
                    <a:pt x="1174" y="50"/>
                  </a:lnTo>
                  <a:lnTo>
                    <a:pt x="1177" y="51"/>
                  </a:lnTo>
                  <a:lnTo>
                    <a:pt x="1180" y="51"/>
                  </a:lnTo>
                  <a:lnTo>
                    <a:pt x="1183" y="51"/>
                  </a:lnTo>
                  <a:lnTo>
                    <a:pt x="1186" y="53"/>
                  </a:lnTo>
                  <a:lnTo>
                    <a:pt x="1189" y="53"/>
                  </a:lnTo>
                  <a:lnTo>
                    <a:pt x="1192" y="53"/>
                  </a:lnTo>
                  <a:lnTo>
                    <a:pt x="1194" y="54"/>
                  </a:lnTo>
                  <a:lnTo>
                    <a:pt x="1197" y="54"/>
                  </a:lnTo>
                  <a:lnTo>
                    <a:pt x="1200" y="54"/>
                  </a:lnTo>
                  <a:lnTo>
                    <a:pt x="1201" y="56"/>
                  </a:lnTo>
                </a:path>
              </a:pathLst>
            </a:custGeom>
            <a:noFill/>
            <a:ln w="14288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133"/>
            <p:cNvSpPr>
              <a:spLocks/>
            </p:cNvSpPr>
            <p:nvPr/>
          </p:nvSpPr>
          <p:spPr bwMode="auto">
            <a:xfrm>
              <a:off x="3045" y="3434"/>
              <a:ext cx="927" cy="167"/>
            </a:xfrm>
            <a:custGeom>
              <a:avLst/>
              <a:gdLst>
                <a:gd name="T0" fmla="*/ 8 w 1405"/>
                <a:gd name="T1" fmla="*/ 1 h 269"/>
                <a:gd name="T2" fmla="*/ 16 w 1405"/>
                <a:gd name="T3" fmla="*/ 2 h 269"/>
                <a:gd name="T4" fmla="*/ 24 w 1405"/>
                <a:gd name="T5" fmla="*/ 3 h 269"/>
                <a:gd name="T6" fmla="*/ 33 w 1405"/>
                <a:gd name="T7" fmla="*/ 4 h 269"/>
                <a:gd name="T8" fmla="*/ 42 w 1405"/>
                <a:gd name="T9" fmla="*/ 6 h 269"/>
                <a:gd name="T10" fmla="*/ 51 w 1405"/>
                <a:gd name="T11" fmla="*/ 6 h 269"/>
                <a:gd name="T12" fmla="*/ 59 w 1405"/>
                <a:gd name="T13" fmla="*/ 7 h 269"/>
                <a:gd name="T14" fmla="*/ 69 w 1405"/>
                <a:gd name="T15" fmla="*/ 7 h 269"/>
                <a:gd name="T16" fmla="*/ 79 w 1405"/>
                <a:gd name="T17" fmla="*/ 8 h 269"/>
                <a:gd name="T18" fmla="*/ 87 w 1405"/>
                <a:gd name="T19" fmla="*/ 9 h 269"/>
                <a:gd name="T20" fmla="*/ 96 w 1405"/>
                <a:gd name="T21" fmla="*/ 9 h 269"/>
                <a:gd name="T22" fmla="*/ 106 w 1405"/>
                <a:gd name="T23" fmla="*/ 9 h 269"/>
                <a:gd name="T24" fmla="*/ 115 w 1405"/>
                <a:gd name="T25" fmla="*/ 10 h 269"/>
                <a:gd name="T26" fmla="*/ 125 w 1405"/>
                <a:gd name="T27" fmla="*/ 10 h 269"/>
                <a:gd name="T28" fmla="*/ 135 w 1405"/>
                <a:gd name="T29" fmla="*/ 10 h 269"/>
                <a:gd name="T30" fmla="*/ 145 w 1405"/>
                <a:gd name="T31" fmla="*/ 10 h 269"/>
                <a:gd name="T32" fmla="*/ 155 w 1405"/>
                <a:gd name="T33" fmla="*/ 10 h 269"/>
                <a:gd name="T34" fmla="*/ 165 w 1405"/>
                <a:gd name="T35" fmla="*/ 11 h 269"/>
                <a:gd name="T36" fmla="*/ 175 w 1405"/>
                <a:gd name="T37" fmla="*/ 11 h 269"/>
                <a:gd name="T38" fmla="*/ 185 w 1405"/>
                <a:gd name="T39" fmla="*/ 11 h 269"/>
                <a:gd name="T40" fmla="*/ 195 w 1405"/>
                <a:gd name="T41" fmla="*/ 11 h 269"/>
                <a:gd name="T42" fmla="*/ 205 w 1405"/>
                <a:gd name="T43" fmla="*/ 12 h 269"/>
                <a:gd name="T44" fmla="*/ 214 w 1405"/>
                <a:gd name="T45" fmla="*/ 14 h 269"/>
                <a:gd name="T46" fmla="*/ 225 w 1405"/>
                <a:gd name="T47" fmla="*/ 16 h 269"/>
                <a:gd name="T48" fmla="*/ 235 w 1405"/>
                <a:gd name="T49" fmla="*/ 17 h 269"/>
                <a:gd name="T50" fmla="*/ 245 w 1405"/>
                <a:gd name="T51" fmla="*/ 20 h 269"/>
                <a:gd name="T52" fmla="*/ 255 w 1405"/>
                <a:gd name="T53" fmla="*/ 23 h 269"/>
                <a:gd name="T54" fmla="*/ 265 w 1405"/>
                <a:gd name="T55" fmla="*/ 26 h 269"/>
                <a:gd name="T56" fmla="*/ 274 w 1405"/>
                <a:gd name="T57" fmla="*/ 30 h 269"/>
                <a:gd name="T58" fmla="*/ 284 w 1405"/>
                <a:gd name="T59" fmla="*/ 34 h 269"/>
                <a:gd name="T60" fmla="*/ 294 w 1405"/>
                <a:gd name="T61" fmla="*/ 38 h 269"/>
                <a:gd name="T62" fmla="*/ 305 w 1405"/>
                <a:gd name="T63" fmla="*/ 42 h 269"/>
                <a:gd name="T64" fmla="*/ 315 w 1405"/>
                <a:gd name="T65" fmla="*/ 47 h 269"/>
                <a:gd name="T66" fmla="*/ 325 w 1405"/>
                <a:gd name="T67" fmla="*/ 52 h 269"/>
                <a:gd name="T68" fmla="*/ 336 w 1405"/>
                <a:gd name="T69" fmla="*/ 55 h 269"/>
                <a:gd name="T70" fmla="*/ 347 w 1405"/>
                <a:gd name="T71" fmla="*/ 60 h 269"/>
                <a:gd name="T72" fmla="*/ 358 w 1405"/>
                <a:gd name="T73" fmla="*/ 64 h 269"/>
                <a:gd name="T74" fmla="*/ 368 w 1405"/>
                <a:gd name="T75" fmla="*/ 68 h 269"/>
                <a:gd name="T76" fmla="*/ 379 w 1405"/>
                <a:gd name="T77" fmla="*/ 71 h 269"/>
                <a:gd name="T78" fmla="*/ 390 w 1405"/>
                <a:gd name="T79" fmla="*/ 76 h 269"/>
                <a:gd name="T80" fmla="*/ 401 w 1405"/>
                <a:gd name="T81" fmla="*/ 79 h 269"/>
                <a:gd name="T82" fmla="*/ 412 w 1405"/>
                <a:gd name="T83" fmla="*/ 82 h 269"/>
                <a:gd name="T84" fmla="*/ 424 w 1405"/>
                <a:gd name="T85" fmla="*/ 85 h 269"/>
                <a:gd name="T86" fmla="*/ 435 w 1405"/>
                <a:gd name="T87" fmla="*/ 88 h 269"/>
                <a:gd name="T88" fmla="*/ 447 w 1405"/>
                <a:gd name="T89" fmla="*/ 90 h 269"/>
                <a:gd name="T90" fmla="*/ 459 w 1405"/>
                <a:gd name="T91" fmla="*/ 93 h 269"/>
                <a:gd name="T92" fmla="*/ 470 w 1405"/>
                <a:gd name="T93" fmla="*/ 94 h 269"/>
                <a:gd name="T94" fmla="*/ 482 w 1405"/>
                <a:gd name="T95" fmla="*/ 97 h 269"/>
                <a:gd name="T96" fmla="*/ 494 w 1405"/>
                <a:gd name="T97" fmla="*/ 98 h 269"/>
                <a:gd name="T98" fmla="*/ 506 w 1405"/>
                <a:gd name="T99" fmla="*/ 99 h 269"/>
                <a:gd name="T100" fmla="*/ 517 w 1405"/>
                <a:gd name="T101" fmla="*/ 101 h 269"/>
                <a:gd name="T102" fmla="*/ 529 w 1405"/>
                <a:gd name="T103" fmla="*/ 102 h 269"/>
                <a:gd name="T104" fmla="*/ 541 w 1405"/>
                <a:gd name="T105" fmla="*/ 102 h 269"/>
                <a:gd name="T106" fmla="*/ 553 w 1405"/>
                <a:gd name="T107" fmla="*/ 103 h 269"/>
                <a:gd name="T108" fmla="*/ 565 w 1405"/>
                <a:gd name="T109" fmla="*/ 103 h 269"/>
                <a:gd name="T110" fmla="*/ 576 w 1405"/>
                <a:gd name="T111" fmla="*/ 103 h 269"/>
                <a:gd name="T112" fmla="*/ 587 w 1405"/>
                <a:gd name="T113" fmla="*/ 103 h 269"/>
                <a:gd name="T114" fmla="*/ 596 w 1405"/>
                <a:gd name="T115" fmla="*/ 104 h 269"/>
                <a:gd name="T116" fmla="*/ 603 w 1405"/>
                <a:gd name="T117" fmla="*/ 104 h 26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05" h="269">
                  <a:moveTo>
                    <a:pt x="0" y="0"/>
                  </a:moveTo>
                  <a:lnTo>
                    <a:pt x="3" y="0"/>
                  </a:lnTo>
                  <a:lnTo>
                    <a:pt x="6" y="0"/>
                  </a:lnTo>
                  <a:lnTo>
                    <a:pt x="9" y="1"/>
                  </a:lnTo>
                  <a:lnTo>
                    <a:pt x="12" y="1"/>
                  </a:lnTo>
                  <a:lnTo>
                    <a:pt x="15" y="1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23" y="2"/>
                  </a:lnTo>
                  <a:lnTo>
                    <a:pt x="26" y="4"/>
                  </a:lnTo>
                  <a:lnTo>
                    <a:pt x="29" y="4"/>
                  </a:lnTo>
                  <a:lnTo>
                    <a:pt x="32" y="4"/>
                  </a:lnTo>
                  <a:lnTo>
                    <a:pt x="35" y="5"/>
                  </a:lnTo>
                  <a:lnTo>
                    <a:pt x="37" y="5"/>
                  </a:lnTo>
                  <a:lnTo>
                    <a:pt x="40" y="5"/>
                  </a:lnTo>
                  <a:lnTo>
                    <a:pt x="42" y="5"/>
                  </a:lnTo>
                  <a:lnTo>
                    <a:pt x="45" y="7"/>
                  </a:lnTo>
                  <a:lnTo>
                    <a:pt x="47" y="7"/>
                  </a:lnTo>
                  <a:lnTo>
                    <a:pt x="50" y="7"/>
                  </a:lnTo>
                  <a:lnTo>
                    <a:pt x="53" y="8"/>
                  </a:lnTo>
                  <a:lnTo>
                    <a:pt x="56" y="8"/>
                  </a:lnTo>
                  <a:lnTo>
                    <a:pt x="59" y="8"/>
                  </a:lnTo>
                  <a:lnTo>
                    <a:pt x="62" y="9"/>
                  </a:lnTo>
                  <a:lnTo>
                    <a:pt x="64" y="9"/>
                  </a:lnTo>
                  <a:lnTo>
                    <a:pt x="67" y="9"/>
                  </a:lnTo>
                  <a:lnTo>
                    <a:pt x="70" y="9"/>
                  </a:lnTo>
                  <a:lnTo>
                    <a:pt x="73" y="11"/>
                  </a:lnTo>
                  <a:lnTo>
                    <a:pt x="76" y="11"/>
                  </a:lnTo>
                  <a:lnTo>
                    <a:pt x="79" y="11"/>
                  </a:lnTo>
                  <a:lnTo>
                    <a:pt x="82" y="11"/>
                  </a:lnTo>
                  <a:lnTo>
                    <a:pt x="84" y="12"/>
                  </a:lnTo>
                  <a:lnTo>
                    <a:pt x="87" y="12"/>
                  </a:lnTo>
                  <a:lnTo>
                    <a:pt x="90" y="12"/>
                  </a:lnTo>
                  <a:lnTo>
                    <a:pt x="93" y="12"/>
                  </a:lnTo>
                  <a:lnTo>
                    <a:pt x="96" y="14"/>
                  </a:lnTo>
                  <a:lnTo>
                    <a:pt x="99" y="14"/>
                  </a:lnTo>
                  <a:lnTo>
                    <a:pt x="103" y="14"/>
                  </a:lnTo>
                  <a:lnTo>
                    <a:pt x="106" y="14"/>
                  </a:lnTo>
                  <a:lnTo>
                    <a:pt x="109" y="15"/>
                  </a:lnTo>
                  <a:lnTo>
                    <a:pt x="111" y="15"/>
                  </a:lnTo>
                  <a:lnTo>
                    <a:pt x="114" y="15"/>
                  </a:lnTo>
                  <a:lnTo>
                    <a:pt x="117" y="15"/>
                  </a:lnTo>
                  <a:lnTo>
                    <a:pt x="120" y="17"/>
                  </a:lnTo>
                  <a:lnTo>
                    <a:pt x="123" y="17"/>
                  </a:lnTo>
                  <a:lnTo>
                    <a:pt x="126" y="17"/>
                  </a:lnTo>
                  <a:lnTo>
                    <a:pt x="128" y="17"/>
                  </a:lnTo>
                  <a:lnTo>
                    <a:pt x="131" y="17"/>
                  </a:lnTo>
                  <a:lnTo>
                    <a:pt x="134" y="18"/>
                  </a:lnTo>
                  <a:lnTo>
                    <a:pt x="137" y="18"/>
                  </a:lnTo>
                  <a:lnTo>
                    <a:pt x="141" y="18"/>
                  </a:lnTo>
                  <a:lnTo>
                    <a:pt x="144" y="18"/>
                  </a:lnTo>
                  <a:lnTo>
                    <a:pt x="147" y="18"/>
                  </a:lnTo>
                  <a:lnTo>
                    <a:pt x="150" y="19"/>
                  </a:lnTo>
                  <a:lnTo>
                    <a:pt x="153" y="19"/>
                  </a:lnTo>
                  <a:lnTo>
                    <a:pt x="155" y="19"/>
                  </a:lnTo>
                  <a:lnTo>
                    <a:pt x="158" y="19"/>
                  </a:lnTo>
                  <a:lnTo>
                    <a:pt x="161" y="19"/>
                  </a:lnTo>
                  <a:lnTo>
                    <a:pt x="164" y="19"/>
                  </a:lnTo>
                  <a:lnTo>
                    <a:pt x="167" y="21"/>
                  </a:lnTo>
                  <a:lnTo>
                    <a:pt x="170" y="21"/>
                  </a:lnTo>
                  <a:lnTo>
                    <a:pt x="173" y="21"/>
                  </a:lnTo>
                  <a:lnTo>
                    <a:pt x="177" y="21"/>
                  </a:lnTo>
                  <a:lnTo>
                    <a:pt x="180" y="21"/>
                  </a:lnTo>
                  <a:lnTo>
                    <a:pt x="182" y="21"/>
                  </a:lnTo>
                  <a:lnTo>
                    <a:pt x="185" y="21"/>
                  </a:lnTo>
                  <a:lnTo>
                    <a:pt x="188" y="22"/>
                  </a:lnTo>
                  <a:lnTo>
                    <a:pt x="191" y="22"/>
                  </a:lnTo>
                  <a:lnTo>
                    <a:pt x="194" y="22"/>
                  </a:lnTo>
                  <a:lnTo>
                    <a:pt x="197" y="22"/>
                  </a:lnTo>
                  <a:lnTo>
                    <a:pt x="200" y="22"/>
                  </a:lnTo>
                  <a:lnTo>
                    <a:pt x="202" y="22"/>
                  </a:lnTo>
                  <a:lnTo>
                    <a:pt x="207" y="22"/>
                  </a:lnTo>
                  <a:lnTo>
                    <a:pt x="209" y="22"/>
                  </a:lnTo>
                  <a:lnTo>
                    <a:pt x="212" y="24"/>
                  </a:lnTo>
                  <a:lnTo>
                    <a:pt x="215" y="24"/>
                  </a:lnTo>
                  <a:lnTo>
                    <a:pt x="218" y="24"/>
                  </a:lnTo>
                  <a:lnTo>
                    <a:pt x="221" y="24"/>
                  </a:lnTo>
                  <a:lnTo>
                    <a:pt x="224" y="24"/>
                  </a:lnTo>
                  <a:lnTo>
                    <a:pt x="227" y="24"/>
                  </a:lnTo>
                  <a:lnTo>
                    <a:pt x="231" y="24"/>
                  </a:lnTo>
                  <a:lnTo>
                    <a:pt x="234" y="24"/>
                  </a:lnTo>
                  <a:lnTo>
                    <a:pt x="236" y="24"/>
                  </a:lnTo>
                  <a:lnTo>
                    <a:pt x="239" y="24"/>
                  </a:lnTo>
                  <a:lnTo>
                    <a:pt x="242" y="24"/>
                  </a:lnTo>
                  <a:lnTo>
                    <a:pt x="246" y="24"/>
                  </a:lnTo>
                  <a:lnTo>
                    <a:pt x="249" y="25"/>
                  </a:lnTo>
                  <a:lnTo>
                    <a:pt x="252" y="25"/>
                  </a:lnTo>
                  <a:lnTo>
                    <a:pt x="255" y="25"/>
                  </a:lnTo>
                  <a:lnTo>
                    <a:pt x="258" y="25"/>
                  </a:lnTo>
                  <a:lnTo>
                    <a:pt x="262" y="25"/>
                  </a:lnTo>
                  <a:lnTo>
                    <a:pt x="265" y="25"/>
                  </a:lnTo>
                  <a:lnTo>
                    <a:pt x="268" y="25"/>
                  </a:lnTo>
                  <a:lnTo>
                    <a:pt x="271" y="25"/>
                  </a:lnTo>
                  <a:lnTo>
                    <a:pt x="275" y="25"/>
                  </a:lnTo>
                  <a:lnTo>
                    <a:pt x="278" y="25"/>
                  </a:lnTo>
                  <a:lnTo>
                    <a:pt x="281" y="25"/>
                  </a:lnTo>
                  <a:lnTo>
                    <a:pt x="283" y="25"/>
                  </a:lnTo>
                  <a:lnTo>
                    <a:pt x="288" y="25"/>
                  </a:lnTo>
                  <a:lnTo>
                    <a:pt x="290" y="25"/>
                  </a:lnTo>
                  <a:lnTo>
                    <a:pt x="293" y="25"/>
                  </a:lnTo>
                  <a:lnTo>
                    <a:pt x="296" y="25"/>
                  </a:lnTo>
                  <a:lnTo>
                    <a:pt x="300" y="25"/>
                  </a:lnTo>
                  <a:lnTo>
                    <a:pt x="303" y="25"/>
                  </a:lnTo>
                  <a:lnTo>
                    <a:pt x="306" y="25"/>
                  </a:lnTo>
                  <a:lnTo>
                    <a:pt x="310" y="25"/>
                  </a:lnTo>
                  <a:lnTo>
                    <a:pt x="313" y="25"/>
                  </a:lnTo>
                  <a:lnTo>
                    <a:pt x="316" y="25"/>
                  </a:lnTo>
                  <a:lnTo>
                    <a:pt x="320" y="25"/>
                  </a:lnTo>
                  <a:lnTo>
                    <a:pt x="323" y="25"/>
                  </a:lnTo>
                  <a:lnTo>
                    <a:pt x="326" y="25"/>
                  </a:lnTo>
                  <a:lnTo>
                    <a:pt x="329" y="25"/>
                  </a:lnTo>
                  <a:lnTo>
                    <a:pt x="333" y="25"/>
                  </a:lnTo>
                  <a:lnTo>
                    <a:pt x="336" y="25"/>
                  </a:lnTo>
                  <a:lnTo>
                    <a:pt x="339" y="25"/>
                  </a:lnTo>
                  <a:lnTo>
                    <a:pt x="343" y="25"/>
                  </a:lnTo>
                  <a:lnTo>
                    <a:pt x="346" y="25"/>
                  </a:lnTo>
                  <a:lnTo>
                    <a:pt x="349" y="25"/>
                  </a:lnTo>
                  <a:lnTo>
                    <a:pt x="353" y="25"/>
                  </a:lnTo>
                  <a:lnTo>
                    <a:pt x="356" y="25"/>
                  </a:lnTo>
                  <a:lnTo>
                    <a:pt x="359" y="25"/>
                  </a:lnTo>
                  <a:lnTo>
                    <a:pt x="362" y="25"/>
                  </a:lnTo>
                  <a:lnTo>
                    <a:pt x="366" y="25"/>
                  </a:lnTo>
                  <a:lnTo>
                    <a:pt x="369" y="25"/>
                  </a:lnTo>
                  <a:lnTo>
                    <a:pt x="372" y="25"/>
                  </a:lnTo>
                  <a:lnTo>
                    <a:pt x="376" y="27"/>
                  </a:lnTo>
                  <a:lnTo>
                    <a:pt x="379" y="27"/>
                  </a:lnTo>
                  <a:lnTo>
                    <a:pt x="381" y="27"/>
                  </a:lnTo>
                  <a:lnTo>
                    <a:pt x="386" y="27"/>
                  </a:lnTo>
                  <a:lnTo>
                    <a:pt x="389" y="27"/>
                  </a:lnTo>
                  <a:lnTo>
                    <a:pt x="391" y="27"/>
                  </a:lnTo>
                  <a:lnTo>
                    <a:pt x="394" y="27"/>
                  </a:lnTo>
                  <a:lnTo>
                    <a:pt x="399" y="27"/>
                  </a:lnTo>
                  <a:lnTo>
                    <a:pt x="401" y="27"/>
                  </a:lnTo>
                  <a:lnTo>
                    <a:pt x="404" y="27"/>
                  </a:lnTo>
                  <a:lnTo>
                    <a:pt x="408" y="27"/>
                  </a:lnTo>
                  <a:lnTo>
                    <a:pt x="411" y="27"/>
                  </a:lnTo>
                  <a:lnTo>
                    <a:pt x="414" y="28"/>
                  </a:lnTo>
                  <a:lnTo>
                    <a:pt x="418" y="28"/>
                  </a:lnTo>
                  <a:lnTo>
                    <a:pt x="421" y="28"/>
                  </a:lnTo>
                  <a:lnTo>
                    <a:pt x="424" y="28"/>
                  </a:lnTo>
                  <a:lnTo>
                    <a:pt x="427" y="28"/>
                  </a:lnTo>
                  <a:lnTo>
                    <a:pt x="431" y="28"/>
                  </a:lnTo>
                  <a:lnTo>
                    <a:pt x="434" y="28"/>
                  </a:lnTo>
                  <a:lnTo>
                    <a:pt x="437" y="29"/>
                  </a:lnTo>
                  <a:lnTo>
                    <a:pt x="441" y="29"/>
                  </a:lnTo>
                  <a:lnTo>
                    <a:pt x="444" y="29"/>
                  </a:lnTo>
                  <a:lnTo>
                    <a:pt x="447" y="29"/>
                  </a:lnTo>
                  <a:lnTo>
                    <a:pt x="451" y="31"/>
                  </a:lnTo>
                  <a:lnTo>
                    <a:pt x="454" y="31"/>
                  </a:lnTo>
                  <a:lnTo>
                    <a:pt x="457" y="31"/>
                  </a:lnTo>
                  <a:lnTo>
                    <a:pt x="460" y="31"/>
                  </a:lnTo>
                  <a:lnTo>
                    <a:pt x="464" y="32"/>
                  </a:lnTo>
                  <a:lnTo>
                    <a:pt x="467" y="32"/>
                  </a:lnTo>
                  <a:lnTo>
                    <a:pt x="470" y="32"/>
                  </a:lnTo>
                  <a:lnTo>
                    <a:pt x="474" y="32"/>
                  </a:lnTo>
                  <a:lnTo>
                    <a:pt x="477" y="34"/>
                  </a:lnTo>
                  <a:lnTo>
                    <a:pt x="480" y="34"/>
                  </a:lnTo>
                  <a:lnTo>
                    <a:pt x="484" y="34"/>
                  </a:lnTo>
                  <a:lnTo>
                    <a:pt x="487" y="35"/>
                  </a:lnTo>
                  <a:lnTo>
                    <a:pt x="490" y="35"/>
                  </a:lnTo>
                  <a:lnTo>
                    <a:pt x="492" y="36"/>
                  </a:lnTo>
                  <a:lnTo>
                    <a:pt x="497" y="36"/>
                  </a:lnTo>
                  <a:lnTo>
                    <a:pt x="499" y="36"/>
                  </a:lnTo>
                  <a:lnTo>
                    <a:pt x="502" y="38"/>
                  </a:lnTo>
                  <a:lnTo>
                    <a:pt x="507" y="38"/>
                  </a:lnTo>
                  <a:lnTo>
                    <a:pt x="509" y="39"/>
                  </a:lnTo>
                  <a:lnTo>
                    <a:pt x="512" y="39"/>
                  </a:lnTo>
                  <a:lnTo>
                    <a:pt x="517" y="41"/>
                  </a:lnTo>
                  <a:lnTo>
                    <a:pt x="519" y="41"/>
                  </a:lnTo>
                  <a:lnTo>
                    <a:pt x="522" y="42"/>
                  </a:lnTo>
                  <a:lnTo>
                    <a:pt x="525" y="42"/>
                  </a:lnTo>
                  <a:lnTo>
                    <a:pt x="529" y="44"/>
                  </a:lnTo>
                  <a:lnTo>
                    <a:pt x="532" y="44"/>
                  </a:lnTo>
                  <a:lnTo>
                    <a:pt x="535" y="45"/>
                  </a:lnTo>
                  <a:lnTo>
                    <a:pt x="539" y="45"/>
                  </a:lnTo>
                  <a:lnTo>
                    <a:pt x="542" y="46"/>
                  </a:lnTo>
                  <a:lnTo>
                    <a:pt x="545" y="48"/>
                  </a:lnTo>
                  <a:lnTo>
                    <a:pt x="549" y="48"/>
                  </a:lnTo>
                  <a:lnTo>
                    <a:pt x="552" y="49"/>
                  </a:lnTo>
                  <a:lnTo>
                    <a:pt x="555" y="51"/>
                  </a:lnTo>
                  <a:lnTo>
                    <a:pt x="558" y="51"/>
                  </a:lnTo>
                  <a:lnTo>
                    <a:pt x="562" y="52"/>
                  </a:lnTo>
                  <a:lnTo>
                    <a:pt x="565" y="54"/>
                  </a:lnTo>
                  <a:lnTo>
                    <a:pt x="568" y="54"/>
                  </a:lnTo>
                  <a:lnTo>
                    <a:pt x="572" y="55"/>
                  </a:lnTo>
                  <a:lnTo>
                    <a:pt x="575" y="56"/>
                  </a:lnTo>
                  <a:lnTo>
                    <a:pt x="578" y="58"/>
                  </a:lnTo>
                  <a:lnTo>
                    <a:pt x="582" y="59"/>
                  </a:lnTo>
                  <a:lnTo>
                    <a:pt x="585" y="59"/>
                  </a:lnTo>
                  <a:lnTo>
                    <a:pt x="588" y="61"/>
                  </a:lnTo>
                  <a:lnTo>
                    <a:pt x="590" y="62"/>
                  </a:lnTo>
                  <a:lnTo>
                    <a:pt x="595" y="63"/>
                  </a:lnTo>
                  <a:lnTo>
                    <a:pt x="598" y="65"/>
                  </a:lnTo>
                  <a:lnTo>
                    <a:pt x="600" y="65"/>
                  </a:lnTo>
                  <a:lnTo>
                    <a:pt x="605" y="66"/>
                  </a:lnTo>
                  <a:lnTo>
                    <a:pt x="608" y="68"/>
                  </a:lnTo>
                  <a:lnTo>
                    <a:pt x="610" y="69"/>
                  </a:lnTo>
                  <a:lnTo>
                    <a:pt x="615" y="71"/>
                  </a:lnTo>
                  <a:lnTo>
                    <a:pt x="617" y="72"/>
                  </a:lnTo>
                  <a:lnTo>
                    <a:pt x="620" y="73"/>
                  </a:lnTo>
                  <a:lnTo>
                    <a:pt x="623" y="75"/>
                  </a:lnTo>
                  <a:lnTo>
                    <a:pt x="627" y="76"/>
                  </a:lnTo>
                  <a:lnTo>
                    <a:pt x="630" y="78"/>
                  </a:lnTo>
                  <a:lnTo>
                    <a:pt x="633" y="79"/>
                  </a:lnTo>
                  <a:lnTo>
                    <a:pt x="637" y="80"/>
                  </a:lnTo>
                  <a:lnTo>
                    <a:pt x="640" y="82"/>
                  </a:lnTo>
                  <a:lnTo>
                    <a:pt x="643" y="83"/>
                  </a:lnTo>
                  <a:lnTo>
                    <a:pt x="647" y="85"/>
                  </a:lnTo>
                  <a:lnTo>
                    <a:pt x="650" y="86"/>
                  </a:lnTo>
                  <a:lnTo>
                    <a:pt x="653" y="88"/>
                  </a:lnTo>
                  <a:lnTo>
                    <a:pt x="656" y="89"/>
                  </a:lnTo>
                  <a:lnTo>
                    <a:pt x="660" y="90"/>
                  </a:lnTo>
                  <a:lnTo>
                    <a:pt x="663" y="92"/>
                  </a:lnTo>
                  <a:lnTo>
                    <a:pt x="666" y="93"/>
                  </a:lnTo>
                  <a:lnTo>
                    <a:pt x="670" y="95"/>
                  </a:lnTo>
                  <a:lnTo>
                    <a:pt x="673" y="96"/>
                  </a:lnTo>
                  <a:lnTo>
                    <a:pt x="676" y="99"/>
                  </a:lnTo>
                  <a:lnTo>
                    <a:pt x="680" y="100"/>
                  </a:lnTo>
                  <a:lnTo>
                    <a:pt x="683" y="102"/>
                  </a:lnTo>
                  <a:lnTo>
                    <a:pt x="686" y="103"/>
                  </a:lnTo>
                  <a:lnTo>
                    <a:pt x="690" y="105"/>
                  </a:lnTo>
                  <a:lnTo>
                    <a:pt x="693" y="106"/>
                  </a:lnTo>
                  <a:lnTo>
                    <a:pt x="696" y="107"/>
                  </a:lnTo>
                  <a:lnTo>
                    <a:pt x="700" y="109"/>
                  </a:lnTo>
                  <a:lnTo>
                    <a:pt x="703" y="112"/>
                  </a:lnTo>
                  <a:lnTo>
                    <a:pt x="706" y="113"/>
                  </a:lnTo>
                  <a:lnTo>
                    <a:pt x="710" y="115"/>
                  </a:lnTo>
                  <a:lnTo>
                    <a:pt x="713" y="116"/>
                  </a:lnTo>
                  <a:lnTo>
                    <a:pt x="716" y="117"/>
                  </a:lnTo>
                  <a:lnTo>
                    <a:pt x="720" y="119"/>
                  </a:lnTo>
                  <a:lnTo>
                    <a:pt x="723" y="122"/>
                  </a:lnTo>
                  <a:lnTo>
                    <a:pt x="727" y="123"/>
                  </a:lnTo>
                  <a:lnTo>
                    <a:pt x="730" y="125"/>
                  </a:lnTo>
                  <a:lnTo>
                    <a:pt x="733" y="126"/>
                  </a:lnTo>
                  <a:lnTo>
                    <a:pt x="737" y="127"/>
                  </a:lnTo>
                  <a:lnTo>
                    <a:pt x="740" y="129"/>
                  </a:lnTo>
                  <a:lnTo>
                    <a:pt x="744" y="130"/>
                  </a:lnTo>
                  <a:lnTo>
                    <a:pt x="747" y="133"/>
                  </a:lnTo>
                  <a:lnTo>
                    <a:pt x="751" y="134"/>
                  </a:lnTo>
                  <a:lnTo>
                    <a:pt x="754" y="136"/>
                  </a:lnTo>
                  <a:lnTo>
                    <a:pt x="757" y="137"/>
                  </a:lnTo>
                  <a:lnTo>
                    <a:pt x="761" y="139"/>
                  </a:lnTo>
                  <a:lnTo>
                    <a:pt x="764" y="140"/>
                  </a:lnTo>
                  <a:lnTo>
                    <a:pt x="768" y="142"/>
                  </a:lnTo>
                  <a:lnTo>
                    <a:pt x="771" y="144"/>
                  </a:lnTo>
                  <a:lnTo>
                    <a:pt x="775" y="146"/>
                  </a:lnTo>
                  <a:lnTo>
                    <a:pt x="778" y="147"/>
                  </a:lnTo>
                  <a:lnTo>
                    <a:pt x="782" y="149"/>
                  </a:lnTo>
                  <a:lnTo>
                    <a:pt x="785" y="150"/>
                  </a:lnTo>
                  <a:lnTo>
                    <a:pt x="789" y="152"/>
                  </a:lnTo>
                  <a:lnTo>
                    <a:pt x="792" y="153"/>
                  </a:lnTo>
                  <a:lnTo>
                    <a:pt x="797" y="154"/>
                  </a:lnTo>
                  <a:lnTo>
                    <a:pt x="799" y="156"/>
                  </a:lnTo>
                  <a:lnTo>
                    <a:pt x="804" y="159"/>
                  </a:lnTo>
                  <a:lnTo>
                    <a:pt x="807" y="160"/>
                  </a:lnTo>
                  <a:lnTo>
                    <a:pt x="811" y="161"/>
                  </a:lnTo>
                  <a:lnTo>
                    <a:pt x="814" y="163"/>
                  </a:lnTo>
                  <a:lnTo>
                    <a:pt x="818" y="164"/>
                  </a:lnTo>
                  <a:lnTo>
                    <a:pt x="821" y="166"/>
                  </a:lnTo>
                  <a:lnTo>
                    <a:pt x="825" y="167"/>
                  </a:lnTo>
                  <a:lnTo>
                    <a:pt x="828" y="169"/>
                  </a:lnTo>
                  <a:lnTo>
                    <a:pt x="832" y="170"/>
                  </a:lnTo>
                  <a:lnTo>
                    <a:pt x="835" y="171"/>
                  </a:lnTo>
                  <a:lnTo>
                    <a:pt x="839" y="173"/>
                  </a:lnTo>
                  <a:lnTo>
                    <a:pt x="842" y="174"/>
                  </a:lnTo>
                  <a:lnTo>
                    <a:pt x="846" y="176"/>
                  </a:lnTo>
                  <a:lnTo>
                    <a:pt x="849" y="177"/>
                  </a:lnTo>
                  <a:lnTo>
                    <a:pt x="853" y="179"/>
                  </a:lnTo>
                  <a:lnTo>
                    <a:pt x="856" y="180"/>
                  </a:lnTo>
                  <a:lnTo>
                    <a:pt x="861" y="181"/>
                  </a:lnTo>
                  <a:lnTo>
                    <a:pt x="863" y="183"/>
                  </a:lnTo>
                  <a:lnTo>
                    <a:pt x="868" y="184"/>
                  </a:lnTo>
                  <a:lnTo>
                    <a:pt x="871" y="186"/>
                  </a:lnTo>
                  <a:lnTo>
                    <a:pt x="875" y="187"/>
                  </a:lnTo>
                  <a:lnTo>
                    <a:pt x="878" y="188"/>
                  </a:lnTo>
                  <a:lnTo>
                    <a:pt x="882" y="190"/>
                  </a:lnTo>
                  <a:lnTo>
                    <a:pt x="885" y="191"/>
                  </a:lnTo>
                  <a:lnTo>
                    <a:pt x="889" y="193"/>
                  </a:lnTo>
                  <a:lnTo>
                    <a:pt x="892" y="194"/>
                  </a:lnTo>
                  <a:lnTo>
                    <a:pt x="896" y="196"/>
                  </a:lnTo>
                  <a:lnTo>
                    <a:pt x="899" y="197"/>
                  </a:lnTo>
                  <a:lnTo>
                    <a:pt x="903" y="198"/>
                  </a:lnTo>
                  <a:lnTo>
                    <a:pt x="906" y="200"/>
                  </a:lnTo>
                  <a:lnTo>
                    <a:pt x="910" y="201"/>
                  </a:lnTo>
                  <a:lnTo>
                    <a:pt x="913" y="203"/>
                  </a:lnTo>
                  <a:lnTo>
                    <a:pt x="917" y="204"/>
                  </a:lnTo>
                  <a:lnTo>
                    <a:pt x="922" y="204"/>
                  </a:lnTo>
                  <a:lnTo>
                    <a:pt x="925" y="205"/>
                  </a:lnTo>
                  <a:lnTo>
                    <a:pt x="929" y="207"/>
                  </a:lnTo>
                  <a:lnTo>
                    <a:pt x="932" y="208"/>
                  </a:lnTo>
                  <a:lnTo>
                    <a:pt x="936" y="210"/>
                  </a:lnTo>
                  <a:lnTo>
                    <a:pt x="940" y="211"/>
                  </a:lnTo>
                  <a:lnTo>
                    <a:pt x="943" y="211"/>
                  </a:lnTo>
                  <a:lnTo>
                    <a:pt x="947" y="213"/>
                  </a:lnTo>
                  <a:lnTo>
                    <a:pt x="950" y="214"/>
                  </a:lnTo>
                  <a:lnTo>
                    <a:pt x="954" y="215"/>
                  </a:lnTo>
                  <a:lnTo>
                    <a:pt x="959" y="217"/>
                  </a:lnTo>
                  <a:lnTo>
                    <a:pt x="962" y="217"/>
                  </a:lnTo>
                  <a:lnTo>
                    <a:pt x="966" y="218"/>
                  </a:lnTo>
                  <a:lnTo>
                    <a:pt x="970" y="220"/>
                  </a:lnTo>
                  <a:lnTo>
                    <a:pt x="973" y="221"/>
                  </a:lnTo>
                  <a:lnTo>
                    <a:pt x="977" y="221"/>
                  </a:lnTo>
                  <a:lnTo>
                    <a:pt x="981" y="223"/>
                  </a:lnTo>
                  <a:lnTo>
                    <a:pt x="984" y="224"/>
                  </a:lnTo>
                  <a:lnTo>
                    <a:pt x="989" y="225"/>
                  </a:lnTo>
                  <a:lnTo>
                    <a:pt x="993" y="225"/>
                  </a:lnTo>
                  <a:lnTo>
                    <a:pt x="996" y="227"/>
                  </a:lnTo>
                  <a:lnTo>
                    <a:pt x="1000" y="228"/>
                  </a:lnTo>
                  <a:lnTo>
                    <a:pt x="1004" y="228"/>
                  </a:lnTo>
                  <a:lnTo>
                    <a:pt x="1008" y="230"/>
                  </a:lnTo>
                  <a:lnTo>
                    <a:pt x="1011" y="231"/>
                  </a:lnTo>
                  <a:lnTo>
                    <a:pt x="1016" y="231"/>
                  </a:lnTo>
                  <a:lnTo>
                    <a:pt x="1020" y="232"/>
                  </a:lnTo>
                  <a:lnTo>
                    <a:pt x="1023" y="234"/>
                  </a:lnTo>
                  <a:lnTo>
                    <a:pt x="1027" y="234"/>
                  </a:lnTo>
                  <a:lnTo>
                    <a:pt x="1031" y="235"/>
                  </a:lnTo>
                  <a:lnTo>
                    <a:pt x="1035" y="235"/>
                  </a:lnTo>
                  <a:lnTo>
                    <a:pt x="1038" y="237"/>
                  </a:lnTo>
                  <a:lnTo>
                    <a:pt x="1043" y="238"/>
                  </a:lnTo>
                  <a:lnTo>
                    <a:pt x="1047" y="238"/>
                  </a:lnTo>
                  <a:lnTo>
                    <a:pt x="1050" y="240"/>
                  </a:lnTo>
                  <a:lnTo>
                    <a:pt x="1054" y="240"/>
                  </a:lnTo>
                  <a:lnTo>
                    <a:pt x="1058" y="241"/>
                  </a:lnTo>
                  <a:lnTo>
                    <a:pt x="1062" y="242"/>
                  </a:lnTo>
                  <a:lnTo>
                    <a:pt x="1065" y="242"/>
                  </a:lnTo>
                  <a:lnTo>
                    <a:pt x="1070" y="244"/>
                  </a:lnTo>
                  <a:lnTo>
                    <a:pt x="1074" y="244"/>
                  </a:lnTo>
                  <a:lnTo>
                    <a:pt x="1077" y="245"/>
                  </a:lnTo>
                  <a:lnTo>
                    <a:pt x="1081" y="245"/>
                  </a:lnTo>
                  <a:lnTo>
                    <a:pt x="1085" y="247"/>
                  </a:lnTo>
                  <a:lnTo>
                    <a:pt x="1089" y="247"/>
                  </a:lnTo>
                  <a:lnTo>
                    <a:pt x="1092" y="248"/>
                  </a:lnTo>
                  <a:lnTo>
                    <a:pt x="1097" y="248"/>
                  </a:lnTo>
                  <a:lnTo>
                    <a:pt x="1101" y="250"/>
                  </a:lnTo>
                  <a:lnTo>
                    <a:pt x="1104" y="250"/>
                  </a:lnTo>
                  <a:lnTo>
                    <a:pt x="1108" y="251"/>
                  </a:lnTo>
                  <a:lnTo>
                    <a:pt x="1112" y="251"/>
                  </a:lnTo>
                  <a:lnTo>
                    <a:pt x="1115" y="252"/>
                  </a:lnTo>
                  <a:lnTo>
                    <a:pt x="1119" y="252"/>
                  </a:lnTo>
                  <a:lnTo>
                    <a:pt x="1124" y="254"/>
                  </a:lnTo>
                  <a:lnTo>
                    <a:pt x="1128" y="254"/>
                  </a:lnTo>
                  <a:lnTo>
                    <a:pt x="1131" y="254"/>
                  </a:lnTo>
                  <a:lnTo>
                    <a:pt x="1135" y="255"/>
                  </a:lnTo>
                  <a:lnTo>
                    <a:pt x="1139" y="255"/>
                  </a:lnTo>
                  <a:lnTo>
                    <a:pt x="1142" y="257"/>
                  </a:lnTo>
                  <a:lnTo>
                    <a:pt x="1146" y="257"/>
                  </a:lnTo>
                  <a:lnTo>
                    <a:pt x="1151" y="257"/>
                  </a:lnTo>
                  <a:lnTo>
                    <a:pt x="1153" y="258"/>
                  </a:lnTo>
                  <a:lnTo>
                    <a:pt x="1158" y="258"/>
                  </a:lnTo>
                  <a:lnTo>
                    <a:pt x="1162" y="258"/>
                  </a:lnTo>
                  <a:lnTo>
                    <a:pt x="1166" y="259"/>
                  </a:lnTo>
                  <a:lnTo>
                    <a:pt x="1169" y="259"/>
                  </a:lnTo>
                  <a:lnTo>
                    <a:pt x="1173" y="259"/>
                  </a:lnTo>
                  <a:lnTo>
                    <a:pt x="1178" y="261"/>
                  </a:lnTo>
                  <a:lnTo>
                    <a:pt x="1180" y="261"/>
                  </a:lnTo>
                  <a:lnTo>
                    <a:pt x="1185" y="261"/>
                  </a:lnTo>
                  <a:lnTo>
                    <a:pt x="1189" y="261"/>
                  </a:lnTo>
                  <a:lnTo>
                    <a:pt x="1193" y="262"/>
                  </a:lnTo>
                  <a:lnTo>
                    <a:pt x="1196" y="262"/>
                  </a:lnTo>
                  <a:lnTo>
                    <a:pt x="1200" y="262"/>
                  </a:lnTo>
                  <a:lnTo>
                    <a:pt x="1205" y="262"/>
                  </a:lnTo>
                  <a:lnTo>
                    <a:pt x="1207" y="264"/>
                  </a:lnTo>
                  <a:lnTo>
                    <a:pt x="1212" y="264"/>
                  </a:lnTo>
                  <a:lnTo>
                    <a:pt x="1216" y="264"/>
                  </a:lnTo>
                  <a:lnTo>
                    <a:pt x="1219" y="264"/>
                  </a:lnTo>
                  <a:lnTo>
                    <a:pt x="1223" y="264"/>
                  </a:lnTo>
                  <a:lnTo>
                    <a:pt x="1227" y="265"/>
                  </a:lnTo>
                  <a:lnTo>
                    <a:pt x="1232" y="265"/>
                  </a:lnTo>
                  <a:lnTo>
                    <a:pt x="1234" y="265"/>
                  </a:lnTo>
                  <a:lnTo>
                    <a:pt x="1239" y="265"/>
                  </a:lnTo>
                  <a:lnTo>
                    <a:pt x="1243" y="265"/>
                  </a:lnTo>
                  <a:lnTo>
                    <a:pt x="1246" y="265"/>
                  </a:lnTo>
                  <a:lnTo>
                    <a:pt x="1250" y="265"/>
                  </a:lnTo>
                  <a:lnTo>
                    <a:pt x="1254" y="267"/>
                  </a:lnTo>
                  <a:lnTo>
                    <a:pt x="1257" y="267"/>
                  </a:lnTo>
                  <a:lnTo>
                    <a:pt x="1261" y="267"/>
                  </a:lnTo>
                  <a:lnTo>
                    <a:pt x="1266" y="267"/>
                  </a:lnTo>
                  <a:lnTo>
                    <a:pt x="1270" y="267"/>
                  </a:lnTo>
                  <a:lnTo>
                    <a:pt x="1273" y="267"/>
                  </a:lnTo>
                  <a:lnTo>
                    <a:pt x="1277" y="267"/>
                  </a:lnTo>
                  <a:lnTo>
                    <a:pt x="1281" y="267"/>
                  </a:lnTo>
                  <a:lnTo>
                    <a:pt x="1284" y="267"/>
                  </a:lnTo>
                  <a:lnTo>
                    <a:pt x="1288" y="267"/>
                  </a:lnTo>
                  <a:lnTo>
                    <a:pt x="1293" y="268"/>
                  </a:lnTo>
                  <a:lnTo>
                    <a:pt x="1297" y="268"/>
                  </a:lnTo>
                  <a:lnTo>
                    <a:pt x="1300" y="268"/>
                  </a:lnTo>
                  <a:lnTo>
                    <a:pt x="1304" y="268"/>
                  </a:lnTo>
                  <a:lnTo>
                    <a:pt x="1308" y="268"/>
                  </a:lnTo>
                  <a:lnTo>
                    <a:pt x="1311" y="268"/>
                  </a:lnTo>
                  <a:lnTo>
                    <a:pt x="1316" y="268"/>
                  </a:lnTo>
                  <a:lnTo>
                    <a:pt x="1320" y="268"/>
                  </a:lnTo>
                  <a:lnTo>
                    <a:pt x="1323" y="268"/>
                  </a:lnTo>
                  <a:lnTo>
                    <a:pt x="1327" y="268"/>
                  </a:lnTo>
                  <a:lnTo>
                    <a:pt x="1330" y="268"/>
                  </a:lnTo>
                  <a:lnTo>
                    <a:pt x="1334" y="268"/>
                  </a:lnTo>
                  <a:lnTo>
                    <a:pt x="1337" y="268"/>
                  </a:lnTo>
                  <a:lnTo>
                    <a:pt x="1341" y="268"/>
                  </a:lnTo>
                  <a:lnTo>
                    <a:pt x="1344" y="268"/>
                  </a:lnTo>
                  <a:lnTo>
                    <a:pt x="1348" y="268"/>
                  </a:lnTo>
                  <a:lnTo>
                    <a:pt x="1351" y="268"/>
                  </a:lnTo>
                  <a:lnTo>
                    <a:pt x="1354" y="269"/>
                  </a:lnTo>
                  <a:lnTo>
                    <a:pt x="1357" y="269"/>
                  </a:lnTo>
                  <a:lnTo>
                    <a:pt x="1361" y="269"/>
                  </a:lnTo>
                  <a:lnTo>
                    <a:pt x="1364" y="269"/>
                  </a:lnTo>
                  <a:lnTo>
                    <a:pt x="1367" y="269"/>
                  </a:lnTo>
                  <a:lnTo>
                    <a:pt x="1370" y="269"/>
                  </a:lnTo>
                  <a:lnTo>
                    <a:pt x="1372" y="269"/>
                  </a:lnTo>
                  <a:lnTo>
                    <a:pt x="1374" y="269"/>
                  </a:lnTo>
                  <a:lnTo>
                    <a:pt x="1377" y="269"/>
                  </a:lnTo>
                  <a:lnTo>
                    <a:pt x="1379" y="269"/>
                  </a:lnTo>
                  <a:lnTo>
                    <a:pt x="1381" y="269"/>
                  </a:lnTo>
                  <a:lnTo>
                    <a:pt x="1384" y="269"/>
                  </a:lnTo>
                  <a:lnTo>
                    <a:pt x="1385" y="269"/>
                  </a:lnTo>
                  <a:lnTo>
                    <a:pt x="1405" y="269"/>
                  </a:lnTo>
                </a:path>
              </a:pathLst>
            </a:custGeom>
            <a:noFill/>
            <a:ln w="14288">
              <a:solidFill>
                <a:schemeClr val="accent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134"/>
            <p:cNvSpPr>
              <a:spLocks/>
            </p:cNvSpPr>
            <p:nvPr/>
          </p:nvSpPr>
          <p:spPr bwMode="auto">
            <a:xfrm>
              <a:off x="1684" y="3279"/>
              <a:ext cx="567" cy="265"/>
            </a:xfrm>
            <a:custGeom>
              <a:avLst/>
              <a:gdLst>
                <a:gd name="T0" fmla="*/ 6 w 858"/>
                <a:gd name="T1" fmla="*/ 159 h 429"/>
                <a:gd name="T2" fmla="*/ 10 w 858"/>
                <a:gd name="T3" fmla="*/ 156 h 429"/>
                <a:gd name="T4" fmla="*/ 15 w 858"/>
                <a:gd name="T5" fmla="*/ 152 h 429"/>
                <a:gd name="T6" fmla="*/ 20 w 858"/>
                <a:gd name="T7" fmla="*/ 148 h 429"/>
                <a:gd name="T8" fmla="*/ 25 w 858"/>
                <a:gd name="T9" fmla="*/ 145 h 429"/>
                <a:gd name="T10" fmla="*/ 30 w 858"/>
                <a:gd name="T11" fmla="*/ 140 h 429"/>
                <a:gd name="T12" fmla="*/ 36 w 858"/>
                <a:gd name="T13" fmla="*/ 137 h 429"/>
                <a:gd name="T14" fmla="*/ 40 w 858"/>
                <a:gd name="T15" fmla="*/ 132 h 429"/>
                <a:gd name="T16" fmla="*/ 46 w 858"/>
                <a:gd name="T17" fmla="*/ 127 h 429"/>
                <a:gd name="T18" fmla="*/ 52 w 858"/>
                <a:gd name="T19" fmla="*/ 122 h 429"/>
                <a:gd name="T20" fmla="*/ 57 w 858"/>
                <a:gd name="T21" fmla="*/ 117 h 429"/>
                <a:gd name="T22" fmla="*/ 63 w 858"/>
                <a:gd name="T23" fmla="*/ 112 h 429"/>
                <a:gd name="T24" fmla="*/ 68 w 858"/>
                <a:gd name="T25" fmla="*/ 106 h 429"/>
                <a:gd name="T26" fmla="*/ 74 w 858"/>
                <a:gd name="T27" fmla="*/ 101 h 429"/>
                <a:gd name="T28" fmla="*/ 80 w 858"/>
                <a:gd name="T29" fmla="*/ 95 h 429"/>
                <a:gd name="T30" fmla="*/ 86 w 858"/>
                <a:gd name="T31" fmla="*/ 90 h 429"/>
                <a:gd name="T32" fmla="*/ 91 w 858"/>
                <a:gd name="T33" fmla="*/ 83 h 429"/>
                <a:gd name="T34" fmla="*/ 96 w 858"/>
                <a:gd name="T35" fmla="*/ 78 h 429"/>
                <a:gd name="T36" fmla="*/ 102 w 858"/>
                <a:gd name="T37" fmla="*/ 72 h 429"/>
                <a:gd name="T38" fmla="*/ 106 w 858"/>
                <a:gd name="T39" fmla="*/ 67 h 429"/>
                <a:gd name="T40" fmla="*/ 112 w 858"/>
                <a:gd name="T41" fmla="*/ 62 h 429"/>
                <a:gd name="T42" fmla="*/ 118 w 858"/>
                <a:gd name="T43" fmla="*/ 59 h 429"/>
                <a:gd name="T44" fmla="*/ 123 w 858"/>
                <a:gd name="T45" fmla="*/ 54 h 429"/>
                <a:gd name="T46" fmla="*/ 129 w 858"/>
                <a:gd name="T47" fmla="*/ 49 h 429"/>
                <a:gd name="T48" fmla="*/ 135 w 858"/>
                <a:gd name="T49" fmla="*/ 46 h 429"/>
                <a:gd name="T50" fmla="*/ 141 w 858"/>
                <a:gd name="T51" fmla="*/ 42 h 429"/>
                <a:gd name="T52" fmla="*/ 147 w 858"/>
                <a:gd name="T53" fmla="*/ 38 h 429"/>
                <a:gd name="T54" fmla="*/ 154 w 858"/>
                <a:gd name="T55" fmla="*/ 35 h 429"/>
                <a:gd name="T56" fmla="*/ 160 w 858"/>
                <a:gd name="T57" fmla="*/ 32 h 429"/>
                <a:gd name="T58" fmla="*/ 167 w 858"/>
                <a:gd name="T59" fmla="*/ 28 h 429"/>
                <a:gd name="T60" fmla="*/ 172 w 858"/>
                <a:gd name="T61" fmla="*/ 24 h 429"/>
                <a:gd name="T62" fmla="*/ 178 w 858"/>
                <a:gd name="T63" fmla="*/ 21 h 429"/>
                <a:gd name="T64" fmla="*/ 185 w 858"/>
                <a:gd name="T65" fmla="*/ 17 h 429"/>
                <a:gd name="T66" fmla="*/ 190 w 858"/>
                <a:gd name="T67" fmla="*/ 14 h 429"/>
                <a:gd name="T68" fmla="*/ 196 w 858"/>
                <a:gd name="T69" fmla="*/ 11 h 429"/>
                <a:gd name="T70" fmla="*/ 202 w 858"/>
                <a:gd name="T71" fmla="*/ 8 h 429"/>
                <a:gd name="T72" fmla="*/ 207 w 858"/>
                <a:gd name="T73" fmla="*/ 6 h 429"/>
                <a:gd name="T74" fmla="*/ 213 w 858"/>
                <a:gd name="T75" fmla="*/ 4 h 429"/>
                <a:gd name="T76" fmla="*/ 218 w 858"/>
                <a:gd name="T77" fmla="*/ 2 h 429"/>
                <a:gd name="T78" fmla="*/ 225 w 858"/>
                <a:gd name="T79" fmla="*/ 1 h 429"/>
                <a:gd name="T80" fmla="*/ 231 w 858"/>
                <a:gd name="T81" fmla="*/ 1 h 429"/>
                <a:gd name="T82" fmla="*/ 238 w 858"/>
                <a:gd name="T83" fmla="*/ 0 h 429"/>
                <a:gd name="T84" fmla="*/ 245 w 858"/>
                <a:gd name="T85" fmla="*/ 1 h 429"/>
                <a:gd name="T86" fmla="*/ 252 w 858"/>
                <a:gd name="T87" fmla="*/ 1 h 429"/>
                <a:gd name="T88" fmla="*/ 258 w 858"/>
                <a:gd name="T89" fmla="*/ 2 h 429"/>
                <a:gd name="T90" fmla="*/ 266 w 858"/>
                <a:gd name="T91" fmla="*/ 4 h 429"/>
                <a:gd name="T92" fmla="*/ 272 w 858"/>
                <a:gd name="T93" fmla="*/ 7 h 429"/>
                <a:gd name="T94" fmla="*/ 278 w 858"/>
                <a:gd name="T95" fmla="*/ 8 h 429"/>
                <a:gd name="T96" fmla="*/ 284 w 858"/>
                <a:gd name="T97" fmla="*/ 11 h 429"/>
                <a:gd name="T98" fmla="*/ 290 w 858"/>
                <a:gd name="T99" fmla="*/ 12 h 429"/>
                <a:gd name="T100" fmla="*/ 297 w 858"/>
                <a:gd name="T101" fmla="*/ 14 h 429"/>
                <a:gd name="T102" fmla="*/ 303 w 858"/>
                <a:gd name="T103" fmla="*/ 16 h 429"/>
                <a:gd name="T104" fmla="*/ 310 w 858"/>
                <a:gd name="T105" fmla="*/ 17 h 429"/>
                <a:gd name="T106" fmla="*/ 317 w 858"/>
                <a:gd name="T107" fmla="*/ 19 h 429"/>
                <a:gd name="T108" fmla="*/ 324 w 858"/>
                <a:gd name="T109" fmla="*/ 20 h 429"/>
                <a:gd name="T110" fmla="*/ 332 w 858"/>
                <a:gd name="T111" fmla="*/ 21 h 429"/>
                <a:gd name="T112" fmla="*/ 338 w 858"/>
                <a:gd name="T113" fmla="*/ 22 h 429"/>
                <a:gd name="T114" fmla="*/ 344 w 858"/>
                <a:gd name="T115" fmla="*/ 22 h 429"/>
                <a:gd name="T116" fmla="*/ 351 w 858"/>
                <a:gd name="T117" fmla="*/ 22 h 429"/>
                <a:gd name="T118" fmla="*/ 358 w 858"/>
                <a:gd name="T119" fmla="*/ 22 h 429"/>
                <a:gd name="T120" fmla="*/ 364 w 858"/>
                <a:gd name="T121" fmla="*/ 22 h 429"/>
                <a:gd name="T122" fmla="*/ 371 w 858"/>
                <a:gd name="T123" fmla="*/ 23 h 42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858" h="429">
                  <a:moveTo>
                    <a:pt x="0" y="429"/>
                  </a:moveTo>
                  <a:lnTo>
                    <a:pt x="8" y="421"/>
                  </a:lnTo>
                  <a:lnTo>
                    <a:pt x="9" y="420"/>
                  </a:lnTo>
                  <a:lnTo>
                    <a:pt x="9" y="419"/>
                  </a:lnTo>
                  <a:lnTo>
                    <a:pt x="11" y="419"/>
                  </a:lnTo>
                  <a:lnTo>
                    <a:pt x="12" y="417"/>
                  </a:lnTo>
                  <a:lnTo>
                    <a:pt x="14" y="417"/>
                  </a:lnTo>
                  <a:lnTo>
                    <a:pt x="14" y="416"/>
                  </a:lnTo>
                  <a:lnTo>
                    <a:pt x="15" y="414"/>
                  </a:lnTo>
                  <a:lnTo>
                    <a:pt x="17" y="414"/>
                  </a:lnTo>
                  <a:lnTo>
                    <a:pt x="18" y="413"/>
                  </a:lnTo>
                  <a:lnTo>
                    <a:pt x="19" y="411"/>
                  </a:lnTo>
                  <a:lnTo>
                    <a:pt x="19" y="410"/>
                  </a:lnTo>
                  <a:lnTo>
                    <a:pt x="21" y="410"/>
                  </a:lnTo>
                  <a:lnTo>
                    <a:pt x="22" y="409"/>
                  </a:lnTo>
                  <a:lnTo>
                    <a:pt x="24" y="407"/>
                  </a:lnTo>
                  <a:lnTo>
                    <a:pt x="25" y="406"/>
                  </a:lnTo>
                  <a:lnTo>
                    <a:pt x="27" y="406"/>
                  </a:lnTo>
                  <a:lnTo>
                    <a:pt x="28" y="404"/>
                  </a:lnTo>
                  <a:lnTo>
                    <a:pt x="29" y="403"/>
                  </a:lnTo>
                  <a:lnTo>
                    <a:pt x="31" y="402"/>
                  </a:lnTo>
                  <a:lnTo>
                    <a:pt x="32" y="400"/>
                  </a:lnTo>
                  <a:lnTo>
                    <a:pt x="34" y="399"/>
                  </a:lnTo>
                  <a:lnTo>
                    <a:pt x="35" y="397"/>
                  </a:lnTo>
                  <a:lnTo>
                    <a:pt x="36" y="396"/>
                  </a:lnTo>
                  <a:lnTo>
                    <a:pt x="38" y="396"/>
                  </a:lnTo>
                  <a:lnTo>
                    <a:pt x="39" y="394"/>
                  </a:lnTo>
                  <a:lnTo>
                    <a:pt x="41" y="393"/>
                  </a:lnTo>
                  <a:lnTo>
                    <a:pt x="42" y="392"/>
                  </a:lnTo>
                  <a:lnTo>
                    <a:pt x="44" y="390"/>
                  </a:lnTo>
                  <a:lnTo>
                    <a:pt x="45" y="389"/>
                  </a:lnTo>
                  <a:lnTo>
                    <a:pt x="46" y="387"/>
                  </a:lnTo>
                  <a:lnTo>
                    <a:pt x="48" y="386"/>
                  </a:lnTo>
                  <a:lnTo>
                    <a:pt x="49" y="384"/>
                  </a:lnTo>
                  <a:lnTo>
                    <a:pt x="51" y="383"/>
                  </a:lnTo>
                  <a:lnTo>
                    <a:pt x="52" y="383"/>
                  </a:lnTo>
                  <a:lnTo>
                    <a:pt x="55" y="382"/>
                  </a:lnTo>
                  <a:lnTo>
                    <a:pt x="56" y="380"/>
                  </a:lnTo>
                  <a:lnTo>
                    <a:pt x="58" y="379"/>
                  </a:lnTo>
                  <a:lnTo>
                    <a:pt x="59" y="377"/>
                  </a:lnTo>
                  <a:lnTo>
                    <a:pt x="61" y="376"/>
                  </a:lnTo>
                  <a:lnTo>
                    <a:pt x="62" y="375"/>
                  </a:lnTo>
                  <a:lnTo>
                    <a:pt x="63" y="373"/>
                  </a:lnTo>
                  <a:lnTo>
                    <a:pt x="65" y="372"/>
                  </a:lnTo>
                  <a:lnTo>
                    <a:pt x="66" y="370"/>
                  </a:lnTo>
                  <a:lnTo>
                    <a:pt x="68" y="369"/>
                  </a:lnTo>
                  <a:lnTo>
                    <a:pt x="69" y="367"/>
                  </a:lnTo>
                  <a:lnTo>
                    <a:pt x="71" y="367"/>
                  </a:lnTo>
                  <a:lnTo>
                    <a:pt x="72" y="366"/>
                  </a:lnTo>
                  <a:lnTo>
                    <a:pt x="73" y="365"/>
                  </a:lnTo>
                  <a:lnTo>
                    <a:pt x="75" y="363"/>
                  </a:lnTo>
                  <a:lnTo>
                    <a:pt x="76" y="362"/>
                  </a:lnTo>
                  <a:lnTo>
                    <a:pt x="78" y="360"/>
                  </a:lnTo>
                  <a:lnTo>
                    <a:pt x="81" y="359"/>
                  </a:lnTo>
                  <a:lnTo>
                    <a:pt x="82" y="357"/>
                  </a:lnTo>
                  <a:lnTo>
                    <a:pt x="83" y="356"/>
                  </a:lnTo>
                  <a:lnTo>
                    <a:pt x="85" y="355"/>
                  </a:lnTo>
                  <a:lnTo>
                    <a:pt x="86" y="353"/>
                  </a:lnTo>
                  <a:lnTo>
                    <a:pt x="88" y="352"/>
                  </a:lnTo>
                  <a:lnTo>
                    <a:pt x="89" y="350"/>
                  </a:lnTo>
                  <a:lnTo>
                    <a:pt x="91" y="349"/>
                  </a:lnTo>
                  <a:lnTo>
                    <a:pt x="92" y="348"/>
                  </a:lnTo>
                  <a:lnTo>
                    <a:pt x="93" y="346"/>
                  </a:lnTo>
                  <a:lnTo>
                    <a:pt x="95" y="345"/>
                  </a:lnTo>
                  <a:lnTo>
                    <a:pt x="96" y="343"/>
                  </a:lnTo>
                  <a:lnTo>
                    <a:pt x="98" y="342"/>
                  </a:lnTo>
                  <a:lnTo>
                    <a:pt x="99" y="340"/>
                  </a:lnTo>
                  <a:lnTo>
                    <a:pt x="100" y="338"/>
                  </a:lnTo>
                  <a:lnTo>
                    <a:pt x="102" y="336"/>
                  </a:lnTo>
                  <a:lnTo>
                    <a:pt x="103" y="335"/>
                  </a:lnTo>
                  <a:lnTo>
                    <a:pt x="105" y="333"/>
                  </a:lnTo>
                  <a:lnTo>
                    <a:pt x="106" y="332"/>
                  </a:lnTo>
                  <a:lnTo>
                    <a:pt x="108" y="330"/>
                  </a:lnTo>
                  <a:lnTo>
                    <a:pt x="110" y="329"/>
                  </a:lnTo>
                  <a:lnTo>
                    <a:pt x="112" y="328"/>
                  </a:lnTo>
                  <a:lnTo>
                    <a:pt x="113" y="326"/>
                  </a:lnTo>
                  <a:lnTo>
                    <a:pt x="115" y="323"/>
                  </a:lnTo>
                  <a:lnTo>
                    <a:pt x="116" y="322"/>
                  </a:lnTo>
                  <a:lnTo>
                    <a:pt x="118" y="321"/>
                  </a:lnTo>
                  <a:lnTo>
                    <a:pt x="119" y="319"/>
                  </a:lnTo>
                  <a:lnTo>
                    <a:pt x="120" y="318"/>
                  </a:lnTo>
                  <a:lnTo>
                    <a:pt x="122" y="316"/>
                  </a:lnTo>
                  <a:lnTo>
                    <a:pt x="123" y="313"/>
                  </a:lnTo>
                  <a:lnTo>
                    <a:pt x="125" y="312"/>
                  </a:lnTo>
                  <a:lnTo>
                    <a:pt x="126" y="311"/>
                  </a:lnTo>
                  <a:lnTo>
                    <a:pt x="129" y="309"/>
                  </a:lnTo>
                  <a:lnTo>
                    <a:pt x="130" y="308"/>
                  </a:lnTo>
                  <a:lnTo>
                    <a:pt x="132" y="305"/>
                  </a:lnTo>
                  <a:lnTo>
                    <a:pt x="133" y="304"/>
                  </a:lnTo>
                  <a:lnTo>
                    <a:pt x="135" y="302"/>
                  </a:lnTo>
                  <a:lnTo>
                    <a:pt x="136" y="301"/>
                  </a:lnTo>
                  <a:lnTo>
                    <a:pt x="137" y="299"/>
                  </a:lnTo>
                  <a:lnTo>
                    <a:pt x="139" y="296"/>
                  </a:lnTo>
                  <a:lnTo>
                    <a:pt x="142" y="295"/>
                  </a:lnTo>
                  <a:lnTo>
                    <a:pt x="143" y="294"/>
                  </a:lnTo>
                  <a:lnTo>
                    <a:pt x="145" y="291"/>
                  </a:lnTo>
                  <a:lnTo>
                    <a:pt x="146" y="289"/>
                  </a:lnTo>
                  <a:lnTo>
                    <a:pt x="147" y="288"/>
                  </a:lnTo>
                  <a:lnTo>
                    <a:pt x="149" y="286"/>
                  </a:lnTo>
                  <a:lnTo>
                    <a:pt x="152" y="284"/>
                  </a:lnTo>
                  <a:lnTo>
                    <a:pt x="153" y="282"/>
                  </a:lnTo>
                  <a:lnTo>
                    <a:pt x="154" y="281"/>
                  </a:lnTo>
                  <a:lnTo>
                    <a:pt x="156" y="278"/>
                  </a:lnTo>
                  <a:lnTo>
                    <a:pt x="157" y="277"/>
                  </a:lnTo>
                  <a:lnTo>
                    <a:pt x="160" y="275"/>
                  </a:lnTo>
                  <a:lnTo>
                    <a:pt x="162" y="274"/>
                  </a:lnTo>
                  <a:lnTo>
                    <a:pt x="163" y="271"/>
                  </a:lnTo>
                  <a:lnTo>
                    <a:pt x="164" y="269"/>
                  </a:lnTo>
                  <a:lnTo>
                    <a:pt x="166" y="268"/>
                  </a:lnTo>
                  <a:lnTo>
                    <a:pt x="167" y="265"/>
                  </a:lnTo>
                  <a:lnTo>
                    <a:pt x="170" y="264"/>
                  </a:lnTo>
                  <a:lnTo>
                    <a:pt x="172" y="262"/>
                  </a:lnTo>
                  <a:lnTo>
                    <a:pt x="173" y="259"/>
                  </a:lnTo>
                  <a:lnTo>
                    <a:pt x="174" y="258"/>
                  </a:lnTo>
                  <a:lnTo>
                    <a:pt x="176" y="257"/>
                  </a:lnTo>
                  <a:lnTo>
                    <a:pt x="179" y="254"/>
                  </a:lnTo>
                  <a:lnTo>
                    <a:pt x="180" y="252"/>
                  </a:lnTo>
                  <a:lnTo>
                    <a:pt x="181" y="251"/>
                  </a:lnTo>
                  <a:lnTo>
                    <a:pt x="183" y="248"/>
                  </a:lnTo>
                  <a:lnTo>
                    <a:pt x="184" y="247"/>
                  </a:lnTo>
                  <a:lnTo>
                    <a:pt x="186" y="245"/>
                  </a:lnTo>
                  <a:lnTo>
                    <a:pt x="187" y="242"/>
                  </a:lnTo>
                  <a:lnTo>
                    <a:pt x="190" y="241"/>
                  </a:lnTo>
                  <a:lnTo>
                    <a:pt x="191" y="240"/>
                  </a:lnTo>
                  <a:lnTo>
                    <a:pt x="193" y="237"/>
                  </a:lnTo>
                  <a:lnTo>
                    <a:pt x="194" y="235"/>
                  </a:lnTo>
                  <a:lnTo>
                    <a:pt x="196" y="234"/>
                  </a:lnTo>
                  <a:lnTo>
                    <a:pt x="197" y="231"/>
                  </a:lnTo>
                  <a:lnTo>
                    <a:pt x="199" y="230"/>
                  </a:lnTo>
                  <a:lnTo>
                    <a:pt x="200" y="228"/>
                  </a:lnTo>
                  <a:lnTo>
                    <a:pt x="203" y="225"/>
                  </a:lnTo>
                  <a:lnTo>
                    <a:pt x="204" y="224"/>
                  </a:lnTo>
                  <a:lnTo>
                    <a:pt x="206" y="223"/>
                  </a:lnTo>
                  <a:lnTo>
                    <a:pt x="207" y="220"/>
                  </a:lnTo>
                  <a:lnTo>
                    <a:pt x="209" y="218"/>
                  </a:lnTo>
                  <a:lnTo>
                    <a:pt x="210" y="217"/>
                  </a:lnTo>
                  <a:lnTo>
                    <a:pt x="211" y="215"/>
                  </a:lnTo>
                  <a:lnTo>
                    <a:pt x="213" y="213"/>
                  </a:lnTo>
                  <a:lnTo>
                    <a:pt x="214" y="211"/>
                  </a:lnTo>
                  <a:lnTo>
                    <a:pt x="216" y="210"/>
                  </a:lnTo>
                  <a:lnTo>
                    <a:pt x="217" y="207"/>
                  </a:lnTo>
                  <a:lnTo>
                    <a:pt x="218" y="206"/>
                  </a:lnTo>
                  <a:lnTo>
                    <a:pt x="220" y="204"/>
                  </a:lnTo>
                  <a:lnTo>
                    <a:pt x="223" y="203"/>
                  </a:lnTo>
                  <a:lnTo>
                    <a:pt x="224" y="200"/>
                  </a:lnTo>
                  <a:lnTo>
                    <a:pt x="226" y="198"/>
                  </a:lnTo>
                  <a:lnTo>
                    <a:pt x="227" y="197"/>
                  </a:lnTo>
                  <a:lnTo>
                    <a:pt x="228" y="196"/>
                  </a:lnTo>
                  <a:lnTo>
                    <a:pt x="230" y="194"/>
                  </a:lnTo>
                  <a:lnTo>
                    <a:pt x="231" y="191"/>
                  </a:lnTo>
                  <a:lnTo>
                    <a:pt x="233" y="190"/>
                  </a:lnTo>
                  <a:lnTo>
                    <a:pt x="234" y="188"/>
                  </a:lnTo>
                  <a:lnTo>
                    <a:pt x="236" y="187"/>
                  </a:lnTo>
                  <a:lnTo>
                    <a:pt x="237" y="186"/>
                  </a:lnTo>
                  <a:lnTo>
                    <a:pt x="238" y="183"/>
                  </a:lnTo>
                  <a:lnTo>
                    <a:pt x="240" y="181"/>
                  </a:lnTo>
                  <a:lnTo>
                    <a:pt x="241" y="180"/>
                  </a:lnTo>
                  <a:lnTo>
                    <a:pt x="243" y="179"/>
                  </a:lnTo>
                  <a:lnTo>
                    <a:pt x="244" y="177"/>
                  </a:lnTo>
                  <a:lnTo>
                    <a:pt x="245" y="176"/>
                  </a:lnTo>
                  <a:lnTo>
                    <a:pt x="247" y="174"/>
                  </a:lnTo>
                  <a:lnTo>
                    <a:pt x="248" y="173"/>
                  </a:lnTo>
                  <a:lnTo>
                    <a:pt x="250" y="170"/>
                  </a:lnTo>
                  <a:lnTo>
                    <a:pt x="253" y="169"/>
                  </a:lnTo>
                  <a:lnTo>
                    <a:pt x="254" y="167"/>
                  </a:lnTo>
                  <a:lnTo>
                    <a:pt x="255" y="166"/>
                  </a:lnTo>
                  <a:lnTo>
                    <a:pt x="257" y="164"/>
                  </a:lnTo>
                  <a:lnTo>
                    <a:pt x="258" y="163"/>
                  </a:lnTo>
                  <a:lnTo>
                    <a:pt x="260" y="161"/>
                  </a:lnTo>
                  <a:lnTo>
                    <a:pt x="261" y="160"/>
                  </a:lnTo>
                  <a:lnTo>
                    <a:pt x="263" y="159"/>
                  </a:lnTo>
                  <a:lnTo>
                    <a:pt x="264" y="157"/>
                  </a:lnTo>
                  <a:lnTo>
                    <a:pt x="265" y="156"/>
                  </a:lnTo>
                  <a:lnTo>
                    <a:pt x="267" y="154"/>
                  </a:lnTo>
                  <a:lnTo>
                    <a:pt x="270" y="153"/>
                  </a:lnTo>
                  <a:lnTo>
                    <a:pt x="271" y="152"/>
                  </a:lnTo>
                  <a:lnTo>
                    <a:pt x="272" y="150"/>
                  </a:lnTo>
                  <a:lnTo>
                    <a:pt x="274" y="149"/>
                  </a:lnTo>
                  <a:lnTo>
                    <a:pt x="275" y="147"/>
                  </a:lnTo>
                  <a:lnTo>
                    <a:pt x="277" y="146"/>
                  </a:lnTo>
                  <a:lnTo>
                    <a:pt x="278" y="144"/>
                  </a:lnTo>
                  <a:lnTo>
                    <a:pt x="280" y="143"/>
                  </a:lnTo>
                  <a:lnTo>
                    <a:pt x="282" y="142"/>
                  </a:lnTo>
                  <a:lnTo>
                    <a:pt x="284" y="140"/>
                  </a:lnTo>
                  <a:lnTo>
                    <a:pt x="285" y="139"/>
                  </a:lnTo>
                  <a:lnTo>
                    <a:pt x="287" y="137"/>
                  </a:lnTo>
                  <a:lnTo>
                    <a:pt x="288" y="136"/>
                  </a:lnTo>
                  <a:lnTo>
                    <a:pt x="291" y="134"/>
                  </a:lnTo>
                  <a:lnTo>
                    <a:pt x="292" y="133"/>
                  </a:lnTo>
                  <a:lnTo>
                    <a:pt x="294" y="132"/>
                  </a:lnTo>
                  <a:lnTo>
                    <a:pt x="295" y="130"/>
                  </a:lnTo>
                  <a:lnTo>
                    <a:pt x="297" y="129"/>
                  </a:lnTo>
                  <a:lnTo>
                    <a:pt x="299" y="127"/>
                  </a:lnTo>
                  <a:lnTo>
                    <a:pt x="301" y="127"/>
                  </a:lnTo>
                  <a:lnTo>
                    <a:pt x="302" y="126"/>
                  </a:lnTo>
                  <a:lnTo>
                    <a:pt x="304" y="125"/>
                  </a:lnTo>
                  <a:lnTo>
                    <a:pt x="307" y="123"/>
                  </a:lnTo>
                  <a:lnTo>
                    <a:pt x="308" y="122"/>
                  </a:lnTo>
                  <a:lnTo>
                    <a:pt x="309" y="120"/>
                  </a:lnTo>
                  <a:lnTo>
                    <a:pt x="311" y="119"/>
                  </a:lnTo>
                  <a:lnTo>
                    <a:pt x="314" y="117"/>
                  </a:lnTo>
                  <a:lnTo>
                    <a:pt x="315" y="116"/>
                  </a:lnTo>
                  <a:lnTo>
                    <a:pt x="317" y="116"/>
                  </a:lnTo>
                  <a:lnTo>
                    <a:pt x="318" y="115"/>
                  </a:lnTo>
                  <a:lnTo>
                    <a:pt x="321" y="113"/>
                  </a:lnTo>
                  <a:lnTo>
                    <a:pt x="322" y="112"/>
                  </a:lnTo>
                  <a:lnTo>
                    <a:pt x="324" y="110"/>
                  </a:lnTo>
                  <a:lnTo>
                    <a:pt x="325" y="109"/>
                  </a:lnTo>
                  <a:lnTo>
                    <a:pt x="328" y="108"/>
                  </a:lnTo>
                  <a:lnTo>
                    <a:pt x="329" y="108"/>
                  </a:lnTo>
                  <a:lnTo>
                    <a:pt x="331" y="106"/>
                  </a:lnTo>
                  <a:lnTo>
                    <a:pt x="332" y="105"/>
                  </a:lnTo>
                  <a:lnTo>
                    <a:pt x="335" y="103"/>
                  </a:lnTo>
                  <a:lnTo>
                    <a:pt x="336" y="102"/>
                  </a:lnTo>
                  <a:lnTo>
                    <a:pt x="338" y="100"/>
                  </a:lnTo>
                  <a:lnTo>
                    <a:pt x="339" y="99"/>
                  </a:lnTo>
                  <a:lnTo>
                    <a:pt x="342" y="99"/>
                  </a:lnTo>
                  <a:lnTo>
                    <a:pt x="344" y="98"/>
                  </a:lnTo>
                  <a:lnTo>
                    <a:pt x="345" y="96"/>
                  </a:lnTo>
                  <a:lnTo>
                    <a:pt x="346" y="95"/>
                  </a:lnTo>
                  <a:lnTo>
                    <a:pt x="349" y="93"/>
                  </a:lnTo>
                  <a:lnTo>
                    <a:pt x="351" y="92"/>
                  </a:lnTo>
                  <a:lnTo>
                    <a:pt x="352" y="92"/>
                  </a:lnTo>
                  <a:lnTo>
                    <a:pt x="354" y="90"/>
                  </a:lnTo>
                  <a:lnTo>
                    <a:pt x="355" y="89"/>
                  </a:lnTo>
                  <a:lnTo>
                    <a:pt x="358" y="88"/>
                  </a:lnTo>
                  <a:lnTo>
                    <a:pt x="359" y="86"/>
                  </a:lnTo>
                  <a:lnTo>
                    <a:pt x="361" y="86"/>
                  </a:lnTo>
                  <a:lnTo>
                    <a:pt x="362" y="85"/>
                  </a:lnTo>
                  <a:lnTo>
                    <a:pt x="365" y="83"/>
                  </a:lnTo>
                  <a:lnTo>
                    <a:pt x="366" y="82"/>
                  </a:lnTo>
                  <a:lnTo>
                    <a:pt x="368" y="81"/>
                  </a:lnTo>
                  <a:lnTo>
                    <a:pt x="369" y="81"/>
                  </a:lnTo>
                  <a:lnTo>
                    <a:pt x="372" y="79"/>
                  </a:lnTo>
                  <a:lnTo>
                    <a:pt x="373" y="78"/>
                  </a:lnTo>
                  <a:lnTo>
                    <a:pt x="375" y="76"/>
                  </a:lnTo>
                  <a:lnTo>
                    <a:pt x="376" y="75"/>
                  </a:lnTo>
                  <a:lnTo>
                    <a:pt x="379" y="73"/>
                  </a:lnTo>
                  <a:lnTo>
                    <a:pt x="381" y="73"/>
                  </a:lnTo>
                  <a:lnTo>
                    <a:pt x="382" y="72"/>
                  </a:lnTo>
                  <a:lnTo>
                    <a:pt x="383" y="71"/>
                  </a:lnTo>
                  <a:lnTo>
                    <a:pt x="386" y="69"/>
                  </a:lnTo>
                  <a:lnTo>
                    <a:pt x="388" y="68"/>
                  </a:lnTo>
                  <a:lnTo>
                    <a:pt x="389" y="68"/>
                  </a:lnTo>
                  <a:lnTo>
                    <a:pt x="390" y="66"/>
                  </a:lnTo>
                  <a:lnTo>
                    <a:pt x="393" y="65"/>
                  </a:lnTo>
                  <a:lnTo>
                    <a:pt x="395" y="63"/>
                  </a:lnTo>
                  <a:lnTo>
                    <a:pt x="396" y="62"/>
                  </a:lnTo>
                  <a:lnTo>
                    <a:pt x="398" y="61"/>
                  </a:lnTo>
                  <a:lnTo>
                    <a:pt x="400" y="61"/>
                  </a:lnTo>
                  <a:lnTo>
                    <a:pt x="402" y="59"/>
                  </a:lnTo>
                  <a:lnTo>
                    <a:pt x="403" y="58"/>
                  </a:lnTo>
                  <a:lnTo>
                    <a:pt x="405" y="56"/>
                  </a:lnTo>
                  <a:lnTo>
                    <a:pt x="408" y="55"/>
                  </a:lnTo>
                  <a:lnTo>
                    <a:pt x="409" y="55"/>
                  </a:lnTo>
                  <a:lnTo>
                    <a:pt x="410" y="54"/>
                  </a:lnTo>
                  <a:lnTo>
                    <a:pt x="412" y="52"/>
                  </a:lnTo>
                  <a:lnTo>
                    <a:pt x="415" y="51"/>
                  </a:lnTo>
                  <a:lnTo>
                    <a:pt x="416" y="49"/>
                  </a:lnTo>
                  <a:lnTo>
                    <a:pt x="417" y="49"/>
                  </a:lnTo>
                  <a:lnTo>
                    <a:pt x="419" y="48"/>
                  </a:lnTo>
                  <a:lnTo>
                    <a:pt x="420" y="46"/>
                  </a:lnTo>
                  <a:lnTo>
                    <a:pt x="423" y="45"/>
                  </a:lnTo>
                  <a:lnTo>
                    <a:pt x="425" y="44"/>
                  </a:lnTo>
                  <a:lnTo>
                    <a:pt x="426" y="44"/>
                  </a:lnTo>
                  <a:lnTo>
                    <a:pt x="427" y="42"/>
                  </a:lnTo>
                  <a:lnTo>
                    <a:pt x="429" y="41"/>
                  </a:lnTo>
                  <a:lnTo>
                    <a:pt x="432" y="39"/>
                  </a:lnTo>
                  <a:lnTo>
                    <a:pt x="433" y="39"/>
                  </a:lnTo>
                  <a:lnTo>
                    <a:pt x="435" y="38"/>
                  </a:lnTo>
                  <a:lnTo>
                    <a:pt x="436" y="36"/>
                  </a:lnTo>
                  <a:lnTo>
                    <a:pt x="437" y="35"/>
                  </a:lnTo>
                  <a:lnTo>
                    <a:pt x="439" y="35"/>
                  </a:lnTo>
                  <a:lnTo>
                    <a:pt x="440" y="34"/>
                  </a:lnTo>
                  <a:lnTo>
                    <a:pt x="442" y="32"/>
                  </a:lnTo>
                  <a:lnTo>
                    <a:pt x="444" y="31"/>
                  </a:lnTo>
                  <a:lnTo>
                    <a:pt x="446" y="31"/>
                  </a:lnTo>
                  <a:lnTo>
                    <a:pt x="447" y="29"/>
                  </a:lnTo>
                  <a:lnTo>
                    <a:pt x="449" y="28"/>
                  </a:lnTo>
                  <a:lnTo>
                    <a:pt x="450" y="28"/>
                  </a:lnTo>
                  <a:lnTo>
                    <a:pt x="452" y="27"/>
                  </a:lnTo>
                  <a:lnTo>
                    <a:pt x="453" y="25"/>
                  </a:lnTo>
                  <a:lnTo>
                    <a:pt x="454" y="25"/>
                  </a:lnTo>
                  <a:lnTo>
                    <a:pt x="456" y="24"/>
                  </a:lnTo>
                  <a:lnTo>
                    <a:pt x="457" y="22"/>
                  </a:lnTo>
                  <a:lnTo>
                    <a:pt x="460" y="22"/>
                  </a:lnTo>
                  <a:lnTo>
                    <a:pt x="462" y="21"/>
                  </a:lnTo>
                  <a:lnTo>
                    <a:pt x="463" y="19"/>
                  </a:lnTo>
                  <a:lnTo>
                    <a:pt x="464" y="19"/>
                  </a:lnTo>
                  <a:lnTo>
                    <a:pt x="466" y="18"/>
                  </a:lnTo>
                  <a:lnTo>
                    <a:pt x="467" y="18"/>
                  </a:lnTo>
                  <a:lnTo>
                    <a:pt x="469" y="17"/>
                  </a:lnTo>
                  <a:lnTo>
                    <a:pt x="470" y="17"/>
                  </a:lnTo>
                  <a:lnTo>
                    <a:pt x="472" y="15"/>
                  </a:lnTo>
                  <a:lnTo>
                    <a:pt x="474" y="14"/>
                  </a:lnTo>
                  <a:lnTo>
                    <a:pt x="476" y="14"/>
                  </a:lnTo>
                  <a:lnTo>
                    <a:pt x="477" y="12"/>
                  </a:lnTo>
                  <a:lnTo>
                    <a:pt x="479" y="12"/>
                  </a:lnTo>
                  <a:lnTo>
                    <a:pt x="480" y="11"/>
                  </a:lnTo>
                  <a:lnTo>
                    <a:pt x="481" y="11"/>
                  </a:lnTo>
                  <a:lnTo>
                    <a:pt x="483" y="11"/>
                  </a:lnTo>
                  <a:lnTo>
                    <a:pt x="484" y="10"/>
                  </a:lnTo>
                  <a:lnTo>
                    <a:pt x="487" y="10"/>
                  </a:lnTo>
                  <a:lnTo>
                    <a:pt x="489" y="8"/>
                  </a:lnTo>
                  <a:lnTo>
                    <a:pt x="490" y="8"/>
                  </a:lnTo>
                  <a:lnTo>
                    <a:pt x="491" y="7"/>
                  </a:lnTo>
                  <a:lnTo>
                    <a:pt x="493" y="7"/>
                  </a:lnTo>
                  <a:lnTo>
                    <a:pt x="496" y="7"/>
                  </a:lnTo>
                  <a:lnTo>
                    <a:pt x="497" y="5"/>
                  </a:lnTo>
                  <a:lnTo>
                    <a:pt x="499" y="5"/>
                  </a:lnTo>
                  <a:lnTo>
                    <a:pt x="500" y="5"/>
                  </a:lnTo>
                  <a:lnTo>
                    <a:pt x="503" y="4"/>
                  </a:lnTo>
                  <a:lnTo>
                    <a:pt x="504" y="4"/>
                  </a:lnTo>
                  <a:lnTo>
                    <a:pt x="506" y="4"/>
                  </a:lnTo>
                  <a:lnTo>
                    <a:pt x="507" y="4"/>
                  </a:lnTo>
                  <a:lnTo>
                    <a:pt x="510" y="2"/>
                  </a:lnTo>
                  <a:lnTo>
                    <a:pt x="511" y="2"/>
                  </a:lnTo>
                  <a:lnTo>
                    <a:pt x="513" y="2"/>
                  </a:lnTo>
                  <a:lnTo>
                    <a:pt x="514" y="2"/>
                  </a:lnTo>
                  <a:lnTo>
                    <a:pt x="517" y="1"/>
                  </a:lnTo>
                  <a:lnTo>
                    <a:pt x="518" y="1"/>
                  </a:lnTo>
                  <a:lnTo>
                    <a:pt x="520" y="1"/>
                  </a:lnTo>
                  <a:lnTo>
                    <a:pt x="523" y="1"/>
                  </a:lnTo>
                  <a:lnTo>
                    <a:pt x="524" y="1"/>
                  </a:lnTo>
                  <a:lnTo>
                    <a:pt x="526" y="1"/>
                  </a:lnTo>
                  <a:lnTo>
                    <a:pt x="528" y="1"/>
                  </a:lnTo>
                  <a:lnTo>
                    <a:pt x="530" y="1"/>
                  </a:lnTo>
                  <a:lnTo>
                    <a:pt x="531" y="0"/>
                  </a:lnTo>
                  <a:lnTo>
                    <a:pt x="534" y="0"/>
                  </a:lnTo>
                  <a:lnTo>
                    <a:pt x="535" y="0"/>
                  </a:lnTo>
                  <a:lnTo>
                    <a:pt x="537" y="0"/>
                  </a:lnTo>
                  <a:lnTo>
                    <a:pt x="540" y="0"/>
                  </a:lnTo>
                  <a:lnTo>
                    <a:pt x="541" y="0"/>
                  </a:lnTo>
                  <a:lnTo>
                    <a:pt x="544" y="0"/>
                  </a:lnTo>
                  <a:lnTo>
                    <a:pt x="545" y="0"/>
                  </a:lnTo>
                  <a:lnTo>
                    <a:pt x="547" y="0"/>
                  </a:lnTo>
                  <a:lnTo>
                    <a:pt x="550" y="0"/>
                  </a:lnTo>
                  <a:lnTo>
                    <a:pt x="551" y="1"/>
                  </a:lnTo>
                  <a:lnTo>
                    <a:pt x="554" y="1"/>
                  </a:lnTo>
                  <a:lnTo>
                    <a:pt x="555" y="1"/>
                  </a:lnTo>
                  <a:lnTo>
                    <a:pt x="557" y="1"/>
                  </a:lnTo>
                  <a:lnTo>
                    <a:pt x="560" y="1"/>
                  </a:lnTo>
                  <a:lnTo>
                    <a:pt x="561" y="1"/>
                  </a:lnTo>
                  <a:lnTo>
                    <a:pt x="564" y="1"/>
                  </a:lnTo>
                  <a:lnTo>
                    <a:pt x="565" y="1"/>
                  </a:lnTo>
                  <a:lnTo>
                    <a:pt x="567" y="2"/>
                  </a:lnTo>
                  <a:lnTo>
                    <a:pt x="570" y="2"/>
                  </a:lnTo>
                  <a:lnTo>
                    <a:pt x="571" y="2"/>
                  </a:lnTo>
                  <a:lnTo>
                    <a:pt x="574" y="2"/>
                  </a:lnTo>
                  <a:lnTo>
                    <a:pt x="575" y="4"/>
                  </a:lnTo>
                  <a:lnTo>
                    <a:pt x="577" y="4"/>
                  </a:lnTo>
                  <a:lnTo>
                    <a:pt x="580" y="4"/>
                  </a:lnTo>
                  <a:lnTo>
                    <a:pt x="581" y="4"/>
                  </a:lnTo>
                  <a:lnTo>
                    <a:pt x="584" y="5"/>
                  </a:lnTo>
                  <a:lnTo>
                    <a:pt x="585" y="5"/>
                  </a:lnTo>
                  <a:lnTo>
                    <a:pt x="587" y="5"/>
                  </a:lnTo>
                  <a:lnTo>
                    <a:pt x="590" y="5"/>
                  </a:lnTo>
                  <a:lnTo>
                    <a:pt x="591" y="7"/>
                  </a:lnTo>
                  <a:lnTo>
                    <a:pt x="592" y="7"/>
                  </a:lnTo>
                  <a:lnTo>
                    <a:pt x="595" y="8"/>
                  </a:lnTo>
                  <a:lnTo>
                    <a:pt x="597" y="8"/>
                  </a:lnTo>
                  <a:lnTo>
                    <a:pt x="599" y="8"/>
                  </a:lnTo>
                  <a:lnTo>
                    <a:pt x="601" y="10"/>
                  </a:lnTo>
                  <a:lnTo>
                    <a:pt x="602" y="10"/>
                  </a:lnTo>
                  <a:lnTo>
                    <a:pt x="604" y="10"/>
                  </a:lnTo>
                  <a:lnTo>
                    <a:pt x="607" y="11"/>
                  </a:lnTo>
                  <a:lnTo>
                    <a:pt x="608" y="11"/>
                  </a:lnTo>
                  <a:lnTo>
                    <a:pt x="609" y="12"/>
                  </a:lnTo>
                  <a:lnTo>
                    <a:pt x="612" y="12"/>
                  </a:lnTo>
                  <a:lnTo>
                    <a:pt x="614" y="12"/>
                  </a:lnTo>
                  <a:lnTo>
                    <a:pt x="615" y="14"/>
                  </a:lnTo>
                  <a:lnTo>
                    <a:pt x="618" y="14"/>
                  </a:lnTo>
                  <a:lnTo>
                    <a:pt x="619" y="15"/>
                  </a:lnTo>
                  <a:lnTo>
                    <a:pt x="621" y="15"/>
                  </a:lnTo>
                  <a:lnTo>
                    <a:pt x="622" y="17"/>
                  </a:lnTo>
                  <a:lnTo>
                    <a:pt x="625" y="17"/>
                  </a:lnTo>
                  <a:lnTo>
                    <a:pt x="626" y="18"/>
                  </a:lnTo>
                  <a:lnTo>
                    <a:pt x="628" y="18"/>
                  </a:lnTo>
                  <a:lnTo>
                    <a:pt x="629" y="19"/>
                  </a:lnTo>
                  <a:lnTo>
                    <a:pt x="632" y="19"/>
                  </a:lnTo>
                  <a:lnTo>
                    <a:pt x="634" y="19"/>
                  </a:lnTo>
                  <a:lnTo>
                    <a:pt x="635" y="21"/>
                  </a:lnTo>
                  <a:lnTo>
                    <a:pt x="636" y="21"/>
                  </a:lnTo>
                  <a:lnTo>
                    <a:pt x="639" y="22"/>
                  </a:lnTo>
                  <a:lnTo>
                    <a:pt x="641" y="22"/>
                  </a:lnTo>
                  <a:lnTo>
                    <a:pt x="642" y="24"/>
                  </a:lnTo>
                  <a:lnTo>
                    <a:pt x="644" y="24"/>
                  </a:lnTo>
                  <a:lnTo>
                    <a:pt x="646" y="25"/>
                  </a:lnTo>
                  <a:lnTo>
                    <a:pt x="648" y="25"/>
                  </a:lnTo>
                  <a:lnTo>
                    <a:pt x="649" y="27"/>
                  </a:lnTo>
                  <a:lnTo>
                    <a:pt x="651" y="27"/>
                  </a:lnTo>
                  <a:lnTo>
                    <a:pt x="653" y="28"/>
                  </a:lnTo>
                  <a:lnTo>
                    <a:pt x="655" y="28"/>
                  </a:lnTo>
                  <a:lnTo>
                    <a:pt x="656" y="29"/>
                  </a:lnTo>
                  <a:lnTo>
                    <a:pt x="658" y="29"/>
                  </a:lnTo>
                  <a:lnTo>
                    <a:pt x="661" y="31"/>
                  </a:lnTo>
                  <a:lnTo>
                    <a:pt x="662" y="31"/>
                  </a:lnTo>
                  <a:lnTo>
                    <a:pt x="663" y="32"/>
                  </a:lnTo>
                  <a:lnTo>
                    <a:pt x="665" y="32"/>
                  </a:lnTo>
                  <a:lnTo>
                    <a:pt x="668" y="34"/>
                  </a:lnTo>
                  <a:lnTo>
                    <a:pt x="669" y="34"/>
                  </a:lnTo>
                  <a:lnTo>
                    <a:pt x="671" y="34"/>
                  </a:lnTo>
                  <a:lnTo>
                    <a:pt x="673" y="35"/>
                  </a:lnTo>
                  <a:lnTo>
                    <a:pt x="675" y="35"/>
                  </a:lnTo>
                  <a:lnTo>
                    <a:pt x="676" y="36"/>
                  </a:lnTo>
                  <a:lnTo>
                    <a:pt x="678" y="36"/>
                  </a:lnTo>
                  <a:lnTo>
                    <a:pt x="680" y="38"/>
                  </a:lnTo>
                  <a:lnTo>
                    <a:pt x="682" y="38"/>
                  </a:lnTo>
                  <a:lnTo>
                    <a:pt x="683" y="39"/>
                  </a:lnTo>
                  <a:lnTo>
                    <a:pt x="686" y="39"/>
                  </a:lnTo>
                  <a:lnTo>
                    <a:pt x="688" y="39"/>
                  </a:lnTo>
                  <a:lnTo>
                    <a:pt x="689" y="41"/>
                  </a:lnTo>
                  <a:lnTo>
                    <a:pt x="692" y="41"/>
                  </a:lnTo>
                  <a:lnTo>
                    <a:pt x="693" y="42"/>
                  </a:lnTo>
                  <a:lnTo>
                    <a:pt x="695" y="42"/>
                  </a:lnTo>
                  <a:lnTo>
                    <a:pt x="698" y="42"/>
                  </a:lnTo>
                  <a:lnTo>
                    <a:pt x="699" y="44"/>
                  </a:lnTo>
                  <a:lnTo>
                    <a:pt x="700" y="44"/>
                  </a:lnTo>
                  <a:lnTo>
                    <a:pt x="703" y="44"/>
                  </a:lnTo>
                  <a:lnTo>
                    <a:pt x="705" y="45"/>
                  </a:lnTo>
                  <a:lnTo>
                    <a:pt x="706" y="45"/>
                  </a:lnTo>
                  <a:lnTo>
                    <a:pt x="709" y="46"/>
                  </a:lnTo>
                  <a:lnTo>
                    <a:pt x="710" y="46"/>
                  </a:lnTo>
                  <a:lnTo>
                    <a:pt x="713" y="46"/>
                  </a:lnTo>
                  <a:lnTo>
                    <a:pt x="715" y="46"/>
                  </a:lnTo>
                  <a:lnTo>
                    <a:pt x="716" y="48"/>
                  </a:lnTo>
                  <a:lnTo>
                    <a:pt x="719" y="48"/>
                  </a:lnTo>
                  <a:lnTo>
                    <a:pt x="720" y="48"/>
                  </a:lnTo>
                  <a:lnTo>
                    <a:pt x="723" y="49"/>
                  </a:lnTo>
                  <a:lnTo>
                    <a:pt x="725" y="49"/>
                  </a:lnTo>
                  <a:lnTo>
                    <a:pt x="726" y="49"/>
                  </a:lnTo>
                  <a:lnTo>
                    <a:pt x="729" y="49"/>
                  </a:lnTo>
                  <a:lnTo>
                    <a:pt x="730" y="51"/>
                  </a:lnTo>
                  <a:lnTo>
                    <a:pt x="733" y="51"/>
                  </a:lnTo>
                  <a:lnTo>
                    <a:pt x="735" y="51"/>
                  </a:lnTo>
                  <a:lnTo>
                    <a:pt x="736" y="51"/>
                  </a:lnTo>
                  <a:lnTo>
                    <a:pt x="739" y="52"/>
                  </a:lnTo>
                  <a:lnTo>
                    <a:pt x="740" y="52"/>
                  </a:lnTo>
                  <a:lnTo>
                    <a:pt x="743" y="52"/>
                  </a:lnTo>
                  <a:lnTo>
                    <a:pt x="744" y="52"/>
                  </a:lnTo>
                  <a:lnTo>
                    <a:pt x="746" y="54"/>
                  </a:lnTo>
                  <a:lnTo>
                    <a:pt x="749" y="54"/>
                  </a:lnTo>
                  <a:lnTo>
                    <a:pt x="750" y="54"/>
                  </a:lnTo>
                  <a:lnTo>
                    <a:pt x="753" y="54"/>
                  </a:lnTo>
                  <a:lnTo>
                    <a:pt x="754" y="54"/>
                  </a:lnTo>
                  <a:lnTo>
                    <a:pt x="756" y="55"/>
                  </a:lnTo>
                  <a:lnTo>
                    <a:pt x="759" y="55"/>
                  </a:lnTo>
                  <a:lnTo>
                    <a:pt x="760" y="55"/>
                  </a:lnTo>
                  <a:lnTo>
                    <a:pt x="762" y="55"/>
                  </a:lnTo>
                  <a:lnTo>
                    <a:pt x="764" y="55"/>
                  </a:lnTo>
                  <a:lnTo>
                    <a:pt x="766" y="55"/>
                  </a:lnTo>
                  <a:lnTo>
                    <a:pt x="769" y="55"/>
                  </a:lnTo>
                  <a:lnTo>
                    <a:pt x="770" y="56"/>
                  </a:lnTo>
                  <a:lnTo>
                    <a:pt x="771" y="56"/>
                  </a:lnTo>
                  <a:lnTo>
                    <a:pt x="773" y="56"/>
                  </a:lnTo>
                  <a:lnTo>
                    <a:pt x="776" y="56"/>
                  </a:lnTo>
                  <a:lnTo>
                    <a:pt x="777" y="56"/>
                  </a:lnTo>
                  <a:lnTo>
                    <a:pt x="779" y="56"/>
                  </a:lnTo>
                  <a:lnTo>
                    <a:pt x="781" y="56"/>
                  </a:lnTo>
                  <a:lnTo>
                    <a:pt x="783" y="56"/>
                  </a:lnTo>
                  <a:lnTo>
                    <a:pt x="784" y="58"/>
                  </a:lnTo>
                  <a:lnTo>
                    <a:pt x="787" y="58"/>
                  </a:lnTo>
                  <a:lnTo>
                    <a:pt x="789" y="58"/>
                  </a:lnTo>
                  <a:lnTo>
                    <a:pt x="790" y="58"/>
                  </a:lnTo>
                  <a:lnTo>
                    <a:pt x="791" y="58"/>
                  </a:lnTo>
                  <a:lnTo>
                    <a:pt x="794" y="58"/>
                  </a:lnTo>
                  <a:lnTo>
                    <a:pt x="796" y="58"/>
                  </a:lnTo>
                  <a:lnTo>
                    <a:pt x="797" y="58"/>
                  </a:lnTo>
                  <a:lnTo>
                    <a:pt x="800" y="58"/>
                  </a:lnTo>
                  <a:lnTo>
                    <a:pt x="801" y="58"/>
                  </a:lnTo>
                  <a:lnTo>
                    <a:pt x="803" y="58"/>
                  </a:lnTo>
                  <a:lnTo>
                    <a:pt x="806" y="58"/>
                  </a:lnTo>
                  <a:lnTo>
                    <a:pt x="807" y="59"/>
                  </a:lnTo>
                  <a:lnTo>
                    <a:pt x="808" y="59"/>
                  </a:lnTo>
                  <a:lnTo>
                    <a:pt x="811" y="59"/>
                  </a:lnTo>
                  <a:lnTo>
                    <a:pt x="813" y="59"/>
                  </a:lnTo>
                  <a:lnTo>
                    <a:pt x="814" y="59"/>
                  </a:lnTo>
                  <a:lnTo>
                    <a:pt x="816" y="59"/>
                  </a:lnTo>
                  <a:lnTo>
                    <a:pt x="818" y="59"/>
                  </a:lnTo>
                  <a:lnTo>
                    <a:pt x="820" y="59"/>
                  </a:lnTo>
                  <a:lnTo>
                    <a:pt x="823" y="59"/>
                  </a:lnTo>
                  <a:lnTo>
                    <a:pt x="824" y="59"/>
                  </a:lnTo>
                  <a:lnTo>
                    <a:pt x="825" y="59"/>
                  </a:lnTo>
                  <a:lnTo>
                    <a:pt x="828" y="59"/>
                  </a:lnTo>
                  <a:lnTo>
                    <a:pt x="830" y="59"/>
                  </a:lnTo>
                  <a:lnTo>
                    <a:pt x="831" y="59"/>
                  </a:lnTo>
                  <a:lnTo>
                    <a:pt x="834" y="59"/>
                  </a:lnTo>
                  <a:lnTo>
                    <a:pt x="835" y="61"/>
                  </a:lnTo>
                  <a:lnTo>
                    <a:pt x="838" y="61"/>
                  </a:lnTo>
                  <a:lnTo>
                    <a:pt x="840" y="61"/>
                  </a:lnTo>
                  <a:lnTo>
                    <a:pt x="841" y="61"/>
                  </a:lnTo>
                  <a:lnTo>
                    <a:pt x="844" y="61"/>
                  </a:lnTo>
                  <a:lnTo>
                    <a:pt x="845" y="61"/>
                  </a:lnTo>
                  <a:lnTo>
                    <a:pt x="848" y="61"/>
                  </a:lnTo>
                  <a:lnTo>
                    <a:pt x="850" y="61"/>
                  </a:lnTo>
                  <a:lnTo>
                    <a:pt x="853" y="61"/>
                  </a:lnTo>
                  <a:lnTo>
                    <a:pt x="854" y="61"/>
                  </a:lnTo>
                  <a:lnTo>
                    <a:pt x="855" y="61"/>
                  </a:lnTo>
                  <a:lnTo>
                    <a:pt x="858" y="62"/>
                  </a:lnTo>
                </a:path>
              </a:pathLst>
            </a:custGeom>
            <a:noFill/>
            <a:ln w="14288">
              <a:solidFill>
                <a:srgbClr val="33CC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135"/>
            <p:cNvSpPr>
              <a:spLocks/>
            </p:cNvSpPr>
            <p:nvPr/>
          </p:nvSpPr>
          <p:spPr bwMode="auto">
            <a:xfrm>
              <a:off x="2251" y="3107"/>
              <a:ext cx="794" cy="396"/>
            </a:xfrm>
            <a:custGeom>
              <a:avLst/>
              <a:gdLst>
                <a:gd name="T0" fmla="*/ 6 w 1201"/>
                <a:gd name="T1" fmla="*/ 130 h 641"/>
                <a:gd name="T2" fmla="*/ 13 w 1201"/>
                <a:gd name="T3" fmla="*/ 132 h 641"/>
                <a:gd name="T4" fmla="*/ 21 w 1201"/>
                <a:gd name="T5" fmla="*/ 132 h 641"/>
                <a:gd name="T6" fmla="*/ 28 w 1201"/>
                <a:gd name="T7" fmla="*/ 133 h 641"/>
                <a:gd name="T8" fmla="*/ 36 w 1201"/>
                <a:gd name="T9" fmla="*/ 135 h 641"/>
                <a:gd name="T10" fmla="*/ 43 w 1201"/>
                <a:gd name="T11" fmla="*/ 137 h 641"/>
                <a:gd name="T12" fmla="*/ 50 w 1201"/>
                <a:gd name="T13" fmla="*/ 139 h 641"/>
                <a:gd name="T14" fmla="*/ 58 w 1201"/>
                <a:gd name="T15" fmla="*/ 141 h 641"/>
                <a:gd name="T16" fmla="*/ 65 w 1201"/>
                <a:gd name="T17" fmla="*/ 143 h 641"/>
                <a:gd name="T18" fmla="*/ 72 w 1201"/>
                <a:gd name="T19" fmla="*/ 146 h 641"/>
                <a:gd name="T20" fmla="*/ 79 w 1201"/>
                <a:gd name="T21" fmla="*/ 148 h 641"/>
                <a:gd name="T22" fmla="*/ 87 w 1201"/>
                <a:gd name="T23" fmla="*/ 150 h 641"/>
                <a:gd name="T24" fmla="*/ 94 w 1201"/>
                <a:gd name="T25" fmla="*/ 152 h 641"/>
                <a:gd name="T26" fmla="*/ 101 w 1201"/>
                <a:gd name="T27" fmla="*/ 154 h 641"/>
                <a:gd name="T28" fmla="*/ 109 w 1201"/>
                <a:gd name="T29" fmla="*/ 156 h 641"/>
                <a:gd name="T30" fmla="*/ 116 w 1201"/>
                <a:gd name="T31" fmla="*/ 158 h 641"/>
                <a:gd name="T32" fmla="*/ 124 w 1201"/>
                <a:gd name="T33" fmla="*/ 159 h 641"/>
                <a:gd name="T34" fmla="*/ 132 w 1201"/>
                <a:gd name="T35" fmla="*/ 161 h 641"/>
                <a:gd name="T36" fmla="*/ 140 w 1201"/>
                <a:gd name="T37" fmla="*/ 162 h 641"/>
                <a:gd name="T38" fmla="*/ 149 w 1201"/>
                <a:gd name="T39" fmla="*/ 164 h 641"/>
                <a:gd name="T40" fmla="*/ 157 w 1201"/>
                <a:gd name="T41" fmla="*/ 165 h 641"/>
                <a:gd name="T42" fmla="*/ 165 w 1201"/>
                <a:gd name="T43" fmla="*/ 166 h 641"/>
                <a:gd name="T44" fmla="*/ 173 w 1201"/>
                <a:gd name="T45" fmla="*/ 168 h 641"/>
                <a:gd name="T46" fmla="*/ 181 w 1201"/>
                <a:gd name="T47" fmla="*/ 170 h 641"/>
                <a:gd name="T48" fmla="*/ 188 w 1201"/>
                <a:gd name="T49" fmla="*/ 172 h 641"/>
                <a:gd name="T50" fmla="*/ 196 w 1201"/>
                <a:gd name="T51" fmla="*/ 175 h 641"/>
                <a:gd name="T52" fmla="*/ 204 w 1201"/>
                <a:gd name="T53" fmla="*/ 177 h 641"/>
                <a:gd name="T54" fmla="*/ 212 w 1201"/>
                <a:gd name="T55" fmla="*/ 180 h 641"/>
                <a:gd name="T56" fmla="*/ 219 w 1201"/>
                <a:gd name="T57" fmla="*/ 184 h 641"/>
                <a:gd name="T58" fmla="*/ 227 w 1201"/>
                <a:gd name="T59" fmla="*/ 188 h 641"/>
                <a:gd name="T60" fmla="*/ 235 w 1201"/>
                <a:gd name="T61" fmla="*/ 192 h 641"/>
                <a:gd name="T62" fmla="*/ 245 w 1201"/>
                <a:gd name="T63" fmla="*/ 197 h 641"/>
                <a:gd name="T64" fmla="*/ 252 w 1201"/>
                <a:gd name="T65" fmla="*/ 201 h 641"/>
                <a:gd name="T66" fmla="*/ 261 w 1201"/>
                <a:gd name="T67" fmla="*/ 206 h 641"/>
                <a:gd name="T68" fmla="*/ 269 w 1201"/>
                <a:gd name="T69" fmla="*/ 211 h 641"/>
                <a:gd name="T70" fmla="*/ 278 w 1201"/>
                <a:gd name="T71" fmla="*/ 215 h 641"/>
                <a:gd name="T72" fmla="*/ 287 w 1201"/>
                <a:gd name="T73" fmla="*/ 220 h 641"/>
                <a:gd name="T74" fmla="*/ 296 w 1201"/>
                <a:gd name="T75" fmla="*/ 224 h 641"/>
                <a:gd name="T76" fmla="*/ 305 w 1201"/>
                <a:gd name="T77" fmla="*/ 229 h 641"/>
                <a:gd name="T78" fmla="*/ 314 w 1201"/>
                <a:gd name="T79" fmla="*/ 233 h 641"/>
                <a:gd name="T80" fmla="*/ 323 w 1201"/>
                <a:gd name="T81" fmla="*/ 237 h 641"/>
                <a:gd name="T82" fmla="*/ 331 w 1201"/>
                <a:gd name="T83" fmla="*/ 240 h 641"/>
                <a:gd name="T84" fmla="*/ 340 w 1201"/>
                <a:gd name="T85" fmla="*/ 243 h 641"/>
                <a:gd name="T86" fmla="*/ 349 w 1201"/>
                <a:gd name="T87" fmla="*/ 245 h 641"/>
                <a:gd name="T88" fmla="*/ 358 w 1201"/>
                <a:gd name="T89" fmla="*/ 245 h 641"/>
                <a:gd name="T90" fmla="*/ 367 w 1201"/>
                <a:gd name="T91" fmla="*/ 243 h 641"/>
                <a:gd name="T92" fmla="*/ 377 w 1201"/>
                <a:gd name="T93" fmla="*/ 241 h 641"/>
                <a:gd name="T94" fmla="*/ 386 w 1201"/>
                <a:gd name="T95" fmla="*/ 235 h 641"/>
                <a:gd name="T96" fmla="*/ 395 w 1201"/>
                <a:gd name="T97" fmla="*/ 228 h 641"/>
                <a:gd name="T98" fmla="*/ 405 w 1201"/>
                <a:gd name="T99" fmla="*/ 217 h 641"/>
                <a:gd name="T100" fmla="*/ 414 w 1201"/>
                <a:gd name="T101" fmla="*/ 204 h 641"/>
                <a:gd name="T102" fmla="*/ 424 w 1201"/>
                <a:gd name="T103" fmla="*/ 188 h 641"/>
                <a:gd name="T104" fmla="*/ 433 w 1201"/>
                <a:gd name="T105" fmla="*/ 171 h 641"/>
                <a:gd name="T106" fmla="*/ 442 w 1201"/>
                <a:gd name="T107" fmla="*/ 152 h 641"/>
                <a:gd name="T108" fmla="*/ 452 w 1201"/>
                <a:gd name="T109" fmla="*/ 132 h 641"/>
                <a:gd name="T110" fmla="*/ 461 w 1201"/>
                <a:gd name="T111" fmla="*/ 111 h 641"/>
                <a:gd name="T112" fmla="*/ 470 w 1201"/>
                <a:gd name="T113" fmla="*/ 89 h 641"/>
                <a:gd name="T114" fmla="*/ 481 w 1201"/>
                <a:gd name="T115" fmla="*/ 69 h 641"/>
                <a:gd name="T116" fmla="*/ 491 w 1201"/>
                <a:gd name="T117" fmla="*/ 50 h 641"/>
                <a:gd name="T118" fmla="*/ 501 w 1201"/>
                <a:gd name="T119" fmla="*/ 33 h 641"/>
                <a:gd name="T120" fmla="*/ 511 w 1201"/>
                <a:gd name="T121" fmla="*/ 18 h 641"/>
                <a:gd name="T122" fmla="*/ 521 w 1201"/>
                <a:gd name="T123" fmla="*/ 6 h 6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1" h="641">
                  <a:moveTo>
                    <a:pt x="0" y="341"/>
                  </a:moveTo>
                  <a:lnTo>
                    <a:pt x="2" y="341"/>
                  </a:lnTo>
                  <a:lnTo>
                    <a:pt x="4" y="341"/>
                  </a:lnTo>
                  <a:lnTo>
                    <a:pt x="6" y="341"/>
                  </a:lnTo>
                  <a:lnTo>
                    <a:pt x="9" y="341"/>
                  </a:lnTo>
                  <a:lnTo>
                    <a:pt x="10" y="341"/>
                  </a:lnTo>
                  <a:lnTo>
                    <a:pt x="13" y="341"/>
                  </a:lnTo>
                  <a:lnTo>
                    <a:pt x="14" y="341"/>
                  </a:lnTo>
                  <a:lnTo>
                    <a:pt x="17" y="342"/>
                  </a:lnTo>
                  <a:lnTo>
                    <a:pt x="19" y="342"/>
                  </a:lnTo>
                  <a:lnTo>
                    <a:pt x="22" y="342"/>
                  </a:lnTo>
                  <a:lnTo>
                    <a:pt x="23" y="342"/>
                  </a:lnTo>
                  <a:lnTo>
                    <a:pt x="24" y="342"/>
                  </a:lnTo>
                  <a:lnTo>
                    <a:pt x="27" y="342"/>
                  </a:lnTo>
                  <a:lnTo>
                    <a:pt x="29" y="344"/>
                  </a:lnTo>
                  <a:lnTo>
                    <a:pt x="31" y="344"/>
                  </a:lnTo>
                  <a:lnTo>
                    <a:pt x="33" y="344"/>
                  </a:lnTo>
                  <a:lnTo>
                    <a:pt x="36" y="344"/>
                  </a:lnTo>
                  <a:lnTo>
                    <a:pt x="37" y="344"/>
                  </a:lnTo>
                  <a:lnTo>
                    <a:pt x="40" y="345"/>
                  </a:lnTo>
                  <a:lnTo>
                    <a:pt x="41" y="345"/>
                  </a:lnTo>
                  <a:lnTo>
                    <a:pt x="44" y="345"/>
                  </a:lnTo>
                  <a:lnTo>
                    <a:pt x="46" y="345"/>
                  </a:lnTo>
                  <a:lnTo>
                    <a:pt x="49" y="347"/>
                  </a:lnTo>
                  <a:lnTo>
                    <a:pt x="50" y="347"/>
                  </a:lnTo>
                  <a:lnTo>
                    <a:pt x="53" y="347"/>
                  </a:lnTo>
                  <a:lnTo>
                    <a:pt x="54" y="347"/>
                  </a:lnTo>
                  <a:lnTo>
                    <a:pt x="56" y="348"/>
                  </a:lnTo>
                  <a:lnTo>
                    <a:pt x="58" y="348"/>
                  </a:lnTo>
                  <a:lnTo>
                    <a:pt x="60" y="348"/>
                  </a:lnTo>
                  <a:lnTo>
                    <a:pt x="63" y="348"/>
                  </a:lnTo>
                  <a:lnTo>
                    <a:pt x="64" y="350"/>
                  </a:lnTo>
                  <a:lnTo>
                    <a:pt x="67" y="350"/>
                  </a:lnTo>
                  <a:lnTo>
                    <a:pt x="68" y="350"/>
                  </a:lnTo>
                  <a:lnTo>
                    <a:pt x="71" y="351"/>
                  </a:lnTo>
                  <a:lnTo>
                    <a:pt x="73" y="351"/>
                  </a:lnTo>
                  <a:lnTo>
                    <a:pt x="76" y="351"/>
                  </a:lnTo>
                  <a:lnTo>
                    <a:pt x="77" y="352"/>
                  </a:lnTo>
                  <a:lnTo>
                    <a:pt x="80" y="352"/>
                  </a:lnTo>
                  <a:lnTo>
                    <a:pt x="81" y="354"/>
                  </a:lnTo>
                  <a:lnTo>
                    <a:pt x="84" y="354"/>
                  </a:lnTo>
                  <a:lnTo>
                    <a:pt x="85" y="354"/>
                  </a:lnTo>
                  <a:lnTo>
                    <a:pt x="87" y="355"/>
                  </a:lnTo>
                  <a:lnTo>
                    <a:pt x="90" y="355"/>
                  </a:lnTo>
                  <a:lnTo>
                    <a:pt x="91" y="357"/>
                  </a:lnTo>
                  <a:lnTo>
                    <a:pt x="94" y="357"/>
                  </a:lnTo>
                  <a:lnTo>
                    <a:pt x="95" y="357"/>
                  </a:lnTo>
                  <a:lnTo>
                    <a:pt x="98" y="358"/>
                  </a:lnTo>
                  <a:lnTo>
                    <a:pt x="100" y="358"/>
                  </a:lnTo>
                  <a:lnTo>
                    <a:pt x="103" y="360"/>
                  </a:lnTo>
                  <a:lnTo>
                    <a:pt x="104" y="360"/>
                  </a:lnTo>
                  <a:lnTo>
                    <a:pt x="107" y="361"/>
                  </a:lnTo>
                  <a:lnTo>
                    <a:pt x="108" y="361"/>
                  </a:lnTo>
                  <a:lnTo>
                    <a:pt x="111" y="362"/>
                  </a:lnTo>
                  <a:lnTo>
                    <a:pt x="113" y="362"/>
                  </a:lnTo>
                  <a:lnTo>
                    <a:pt x="115" y="364"/>
                  </a:lnTo>
                  <a:lnTo>
                    <a:pt x="117" y="364"/>
                  </a:lnTo>
                  <a:lnTo>
                    <a:pt x="118" y="365"/>
                  </a:lnTo>
                  <a:lnTo>
                    <a:pt x="121" y="365"/>
                  </a:lnTo>
                  <a:lnTo>
                    <a:pt x="122" y="367"/>
                  </a:lnTo>
                  <a:lnTo>
                    <a:pt x="125" y="367"/>
                  </a:lnTo>
                  <a:lnTo>
                    <a:pt x="127" y="368"/>
                  </a:lnTo>
                  <a:lnTo>
                    <a:pt x="130" y="368"/>
                  </a:lnTo>
                  <a:lnTo>
                    <a:pt x="131" y="369"/>
                  </a:lnTo>
                  <a:lnTo>
                    <a:pt x="134" y="369"/>
                  </a:lnTo>
                  <a:lnTo>
                    <a:pt x="135" y="371"/>
                  </a:lnTo>
                  <a:lnTo>
                    <a:pt x="138" y="371"/>
                  </a:lnTo>
                  <a:lnTo>
                    <a:pt x="140" y="372"/>
                  </a:lnTo>
                  <a:lnTo>
                    <a:pt x="142" y="374"/>
                  </a:lnTo>
                  <a:lnTo>
                    <a:pt x="144" y="374"/>
                  </a:lnTo>
                  <a:lnTo>
                    <a:pt x="147" y="375"/>
                  </a:lnTo>
                  <a:lnTo>
                    <a:pt x="148" y="375"/>
                  </a:lnTo>
                  <a:lnTo>
                    <a:pt x="149" y="377"/>
                  </a:lnTo>
                  <a:lnTo>
                    <a:pt x="152" y="377"/>
                  </a:lnTo>
                  <a:lnTo>
                    <a:pt x="154" y="378"/>
                  </a:lnTo>
                  <a:lnTo>
                    <a:pt x="157" y="378"/>
                  </a:lnTo>
                  <a:lnTo>
                    <a:pt x="158" y="379"/>
                  </a:lnTo>
                  <a:lnTo>
                    <a:pt x="161" y="379"/>
                  </a:lnTo>
                  <a:lnTo>
                    <a:pt x="162" y="381"/>
                  </a:lnTo>
                  <a:lnTo>
                    <a:pt x="165" y="382"/>
                  </a:lnTo>
                  <a:lnTo>
                    <a:pt x="167" y="382"/>
                  </a:lnTo>
                  <a:lnTo>
                    <a:pt x="169" y="384"/>
                  </a:lnTo>
                  <a:lnTo>
                    <a:pt x="171" y="384"/>
                  </a:lnTo>
                  <a:lnTo>
                    <a:pt x="174" y="385"/>
                  </a:lnTo>
                  <a:lnTo>
                    <a:pt x="175" y="385"/>
                  </a:lnTo>
                  <a:lnTo>
                    <a:pt x="178" y="387"/>
                  </a:lnTo>
                  <a:lnTo>
                    <a:pt x="179" y="387"/>
                  </a:lnTo>
                  <a:lnTo>
                    <a:pt x="181" y="388"/>
                  </a:lnTo>
                  <a:lnTo>
                    <a:pt x="184" y="388"/>
                  </a:lnTo>
                  <a:lnTo>
                    <a:pt x="185" y="389"/>
                  </a:lnTo>
                  <a:lnTo>
                    <a:pt x="188" y="391"/>
                  </a:lnTo>
                  <a:lnTo>
                    <a:pt x="189" y="391"/>
                  </a:lnTo>
                  <a:lnTo>
                    <a:pt x="192" y="392"/>
                  </a:lnTo>
                  <a:lnTo>
                    <a:pt x="194" y="392"/>
                  </a:lnTo>
                  <a:lnTo>
                    <a:pt x="196" y="394"/>
                  </a:lnTo>
                  <a:lnTo>
                    <a:pt x="198" y="394"/>
                  </a:lnTo>
                  <a:lnTo>
                    <a:pt x="201" y="395"/>
                  </a:lnTo>
                  <a:lnTo>
                    <a:pt x="202" y="395"/>
                  </a:lnTo>
                  <a:lnTo>
                    <a:pt x="205" y="396"/>
                  </a:lnTo>
                  <a:lnTo>
                    <a:pt x="206" y="396"/>
                  </a:lnTo>
                  <a:lnTo>
                    <a:pt x="209" y="398"/>
                  </a:lnTo>
                  <a:lnTo>
                    <a:pt x="211" y="398"/>
                  </a:lnTo>
                  <a:lnTo>
                    <a:pt x="212" y="399"/>
                  </a:lnTo>
                  <a:lnTo>
                    <a:pt x="215" y="399"/>
                  </a:lnTo>
                  <a:lnTo>
                    <a:pt x="216" y="401"/>
                  </a:lnTo>
                  <a:lnTo>
                    <a:pt x="219" y="401"/>
                  </a:lnTo>
                  <a:lnTo>
                    <a:pt x="221" y="402"/>
                  </a:lnTo>
                  <a:lnTo>
                    <a:pt x="223" y="402"/>
                  </a:lnTo>
                  <a:lnTo>
                    <a:pt x="225" y="402"/>
                  </a:lnTo>
                  <a:lnTo>
                    <a:pt x="228" y="404"/>
                  </a:lnTo>
                  <a:lnTo>
                    <a:pt x="229" y="404"/>
                  </a:lnTo>
                  <a:lnTo>
                    <a:pt x="232" y="405"/>
                  </a:lnTo>
                  <a:lnTo>
                    <a:pt x="233" y="405"/>
                  </a:lnTo>
                  <a:lnTo>
                    <a:pt x="236" y="406"/>
                  </a:lnTo>
                  <a:lnTo>
                    <a:pt x="238" y="406"/>
                  </a:lnTo>
                  <a:lnTo>
                    <a:pt x="240" y="406"/>
                  </a:lnTo>
                  <a:lnTo>
                    <a:pt x="242" y="408"/>
                  </a:lnTo>
                  <a:lnTo>
                    <a:pt x="245" y="408"/>
                  </a:lnTo>
                  <a:lnTo>
                    <a:pt x="246" y="409"/>
                  </a:lnTo>
                  <a:lnTo>
                    <a:pt x="249" y="409"/>
                  </a:lnTo>
                  <a:lnTo>
                    <a:pt x="250" y="409"/>
                  </a:lnTo>
                  <a:lnTo>
                    <a:pt x="253" y="411"/>
                  </a:lnTo>
                  <a:lnTo>
                    <a:pt x="255" y="411"/>
                  </a:lnTo>
                  <a:lnTo>
                    <a:pt x="258" y="412"/>
                  </a:lnTo>
                  <a:lnTo>
                    <a:pt x="259" y="412"/>
                  </a:lnTo>
                  <a:lnTo>
                    <a:pt x="262" y="412"/>
                  </a:lnTo>
                  <a:lnTo>
                    <a:pt x="263" y="413"/>
                  </a:lnTo>
                  <a:lnTo>
                    <a:pt x="266" y="413"/>
                  </a:lnTo>
                  <a:lnTo>
                    <a:pt x="267" y="413"/>
                  </a:lnTo>
                  <a:lnTo>
                    <a:pt x="270" y="415"/>
                  </a:lnTo>
                  <a:lnTo>
                    <a:pt x="272" y="415"/>
                  </a:lnTo>
                  <a:lnTo>
                    <a:pt x="275" y="415"/>
                  </a:lnTo>
                  <a:lnTo>
                    <a:pt x="277" y="416"/>
                  </a:lnTo>
                  <a:lnTo>
                    <a:pt x="279" y="416"/>
                  </a:lnTo>
                  <a:lnTo>
                    <a:pt x="282" y="418"/>
                  </a:lnTo>
                  <a:lnTo>
                    <a:pt x="283" y="418"/>
                  </a:lnTo>
                  <a:lnTo>
                    <a:pt x="286" y="418"/>
                  </a:lnTo>
                  <a:lnTo>
                    <a:pt x="289" y="419"/>
                  </a:lnTo>
                  <a:lnTo>
                    <a:pt x="290" y="419"/>
                  </a:lnTo>
                  <a:lnTo>
                    <a:pt x="293" y="419"/>
                  </a:lnTo>
                  <a:lnTo>
                    <a:pt x="294" y="421"/>
                  </a:lnTo>
                  <a:lnTo>
                    <a:pt x="297" y="421"/>
                  </a:lnTo>
                  <a:lnTo>
                    <a:pt x="300" y="421"/>
                  </a:lnTo>
                  <a:lnTo>
                    <a:pt x="302" y="422"/>
                  </a:lnTo>
                  <a:lnTo>
                    <a:pt x="304" y="422"/>
                  </a:lnTo>
                  <a:lnTo>
                    <a:pt x="306" y="422"/>
                  </a:lnTo>
                  <a:lnTo>
                    <a:pt x="309" y="422"/>
                  </a:lnTo>
                  <a:lnTo>
                    <a:pt x="312" y="423"/>
                  </a:lnTo>
                  <a:lnTo>
                    <a:pt x="313" y="423"/>
                  </a:lnTo>
                  <a:lnTo>
                    <a:pt x="316" y="423"/>
                  </a:lnTo>
                  <a:lnTo>
                    <a:pt x="319" y="425"/>
                  </a:lnTo>
                  <a:lnTo>
                    <a:pt x="320" y="425"/>
                  </a:lnTo>
                  <a:lnTo>
                    <a:pt x="323" y="425"/>
                  </a:lnTo>
                  <a:lnTo>
                    <a:pt x="326" y="426"/>
                  </a:lnTo>
                  <a:lnTo>
                    <a:pt x="327" y="426"/>
                  </a:lnTo>
                  <a:lnTo>
                    <a:pt x="330" y="426"/>
                  </a:lnTo>
                  <a:lnTo>
                    <a:pt x="333" y="428"/>
                  </a:lnTo>
                  <a:lnTo>
                    <a:pt x="334" y="428"/>
                  </a:lnTo>
                  <a:lnTo>
                    <a:pt x="337" y="428"/>
                  </a:lnTo>
                  <a:lnTo>
                    <a:pt x="340" y="429"/>
                  </a:lnTo>
                  <a:lnTo>
                    <a:pt x="341" y="429"/>
                  </a:lnTo>
                  <a:lnTo>
                    <a:pt x="344" y="429"/>
                  </a:lnTo>
                  <a:lnTo>
                    <a:pt x="347" y="429"/>
                  </a:lnTo>
                  <a:lnTo>
                    <a:pt x="348" y="431"/>
                  </a:lnTo>
                  <a:lnTo>
                    <a:pt x="351" y="431"/>
                  </a:lnTo>
                  <a:lnTo>
                    <a:pt x="354" y="431"/>
                  </a:lnTo>
                  <a:lnTo>
                    <a:pt x="356" y="432"/>
                  </a:lnTo>
                  <a:lnTo>
                    <a:pt x="358" y="432"/>
                  </a:lnTo>
                  <a:lnTo>
                    <a:pt x="361" y="432"/>
                  </a:lnTo>
                  <a:lnTo>
                    <a:pt x="363" y="433"/>
                  </a:lnTo>
                  <a:lnTo>
                    <a:pt x="366" y="433"/>
                  </a:lnTo>
                  <a:lnTo>
                    <a:pt x="368" y="433"/>
                  </a:lnTo>
                  <a:lnTo>
                    <a:pt x="370" y="435"/>
                  </a:lnTo>
                  <a:lnTo>
                    <a:pt x="373" y="435"/>
                  </a:lnTo>
                  <a:lnTo>
                    <a:pt x="376" y="435"/>
                  </a:lnTo>
                  <a:lnTo>
                    <a:pt x="377" y="436"/>
                  </a:lnTo>
                  <a:lnTo>
                    <a:pt x="380" y="436"/>
                  </a:lnTo>
                  <a:lnTo>
                    <a:pt x="383" y="438"/>
                  </a:lnTo>
                  <a:lnTo>
                    <a:pt x="384" y="438"/>
                  </a:lnTo>
                  <a:lnTo>
                    <a:pt x="387" y="438"/>
                  </a:lnTo>
                  <a:lnTo>
                    <a:pt x="388" y="439"/>
                  </a:lnTo>
                  <a:lnTo>
                    <a:pt x="391" y="439"/>
                  </a:lnTo>
                  <a:lnTo>
                    <a:pt x="394" y="439"/>
                  </a:lnTo>
                  <a:lnTo>
                    <a:pt x="395" y="440"/>
                  </a:lnTo>
                  <a:lnTo>
                    <a:pt x="398" y="440"/>
                  </a:lnTo>
                  <a:lnTo>
                    <a:pt x="400" y="442"/>
                  </a:lnTo>
                  <a:lnTo>
                    <a:pt x="403" y="442"/>
                  </a:lnTo>
                  <a:lnTo>
                    <a:pt x="405" y="443"/>
                  </a:lnTo>
                  <a:lnTo>
                    <a:pt x="407" y="443"/>
                  </a:lnTo>
                  <a:lnTo>
                    <a:pt x="410" y="443"/>
                  </a:lnTo>
                  <a:lnTo>
                    <a:pt x="411" y="445"/>
                  </a:lnTo>
                  <a:lnTo>
                    <a:pt x="414" y="445"/>
                  </a:lnTo>
                  <a:lnTo>
                    <a:pt x="417" y="446"/>
                  </a:lnTo>
                  <a:lnTo>
                    <a:pt x="418" y="446"/>
                  </a:lnTo>
                  <a:lnTo>
                    <a:pt x="421" y="448"/>
                  </a:lnTo>
                  <a:lnTo>
                    <a:pt x="422" y="448"/>
                  </a:lnTo>
                  <a:lnTo>
                    <a:pt x="425" y="449"/>
                  </a:lnTo>
                  <a:lnTo>
                    <a:pt x="427" y="449"/>
                  </a:lnTo>
                  <a:lnTo>
                    <a:pt x="430" y="450"/>
                  </a:lnTo>
                  <a:lnTo>
                    <a:pt x="431" y="450"/>
                  </a:lnTo>
                  <a:lnTo>
                    <a:pt x="434" y="452"/>
                  </a:lnTo>
                  <a:lnTo>
                    <a:pt x="435" y="452"/>
                  </a:lnTo>
                  <a:lnTo>
                    <a:pt x="438" y="453"/>
                  </a:lnTo>
                  <a:lnTo>
                    <a:pt x="439" y="455"/>
                  </a:lnTo>
                  <a:lnTo>
                    <a:pt x="442" y="455"/>
                  </a:lnTo>
                  <a:lnTo>
                    <a:pt x="444" y="456"/>
                  </a:lnTo>
                  <a:lnTo>
                    <a:pt x="447" y="456"/>
                  </a:lnTo>
                  <a:lnTo>
                    <a:pt x="449" y="458"/>
                  </a:lnTo>
                  <a:lnTo>
                    <a:pt x="451" y="459"/>
                  </a:lnTo>
                  <a:lnTo>
                    <a:pt x="454" y="459"/>
                  </a:lnTo>
                  <a:lnTo>
                    <a:pt x="455" y="460"/>
                  </a:lnTo>
                  <a:lnTo>
                    <a:pt x="458" y="462"/>
                  </a:lnTo>
                  <a:lnTo>
                    <a:pt x="459" y="462"/>
                  </a:lnTo>
                  <a:lnTo>
                    <a:pt x="462" y="463"/>
                  </a:lnTo>
                  <a:lnTo>
                    <a:pt x="464" y="465"/>
                  </a:lnTo>
                  <a:lnTo>
                    <a:pt x="466" y="465"/>
                  </a:lnTo>
                  <a:lnTo>
                    <a:pt x="468" y="466"/>
                  </a:lnTo>
                  <a:lnTo>
                    <a:pt x="471" y="467"/>
                  </a:lnTo>
                  <a:lnTo>
                    <a:pt x="472" y="467"/>
                  </a:lnTo>
                  <a:lnTo>
                    <a:pt x="475" y="469"/>
                  </a:lnTo>
                  <a:lnTo>
                    <a:pt x="476" y="470"/>
                  </a:lnTo>
                  <a:lnTo>
                    <a:pt x="479" y="472"/>
                  </a:lnTo>
                  <a:lnTo>
                    <a:pt x="482" y="472"/>
                  </a:lnTo>
                  <a:lnTo>
                    <a:pt x="484" y="473"/>
                  </a:lnTo>
                  <a:lnTo>
                    <a:pt x="486" y="475"/>
                  </a:lnTo>
                  <a:lnTo>
                    <a:pt x="488" y="476"/>
                  </a:lnTo>
                  <a:lnTo>
                    <a:pt x="491" y="477"/>
                  </a:lnTo>
                  <a:lnTo>
                    <a:pt x="494" y="477"/>
                  </a:lnTo>
                  <a:lnTo>
                    <a:pt x="495" y="479"/>
                  </a:lnTo>
                  <a:lnTo>
                    <a:pt x="498" y="480"/>
                  </a:lnTo>
                  <a:lnTo>
                    <a:pt x="499" y="482"/>
                  </a:lnTo>
                  <a:lnTo>
                    <a:pt x="502" y="483"/>
                  </a:lnTo>
                  <a:lnTo>
                    <a:pt x="505" y="485"/>
                  </a:lnTo>
                  <a:lnTo>
                    <a:pt x="506" y="486"/>
                  </a:lnTo>
                  <a:lnTo>
                    <a:pt x="509" y="487"/>
                  </a:lnTo>
                  <a:lnTo>
                    <a:pt x="511" y="487"/>
                  </a:lnTo>
                  <a:lnTo>
                    <a:pt x="513" y="489"/>
                  </a:lnTo>
                  <a:lnTo>
                    <a:pt x="516" y="490"/>
                  </a:lnTo>
                  <a:lnTo>
                    <a:pt x="518" y="492"/>
                  </a:lnTo>
                  <a:lnTo>
                    <a:pt x="521" y="493"/>
                  </a:lnTo>
                  <a:lnTo>
                    <a:pt x="523" y="494"/>
                  </a:lnTo>
                  <a:lnTo>
                    <a:pt x="525" y="496"/>
                  </a:lnTo>
                  <a:lnTo>
                    <a:pt x="528" y="497"/>
                  </a:lnTo>
                  <a:lnTo>
                    <a:pt x="530" y="499"/>
                  </a:lnTo>
                  <a:lnTo>
                    <a:pt x="532" y="500"/>
                  </a:lnTo>
                  <a:lnTo>
                    <a:pt x="535" y="502"/>
                  </a:lnTo>
                  <a:lnTo>
                    <a:pt x="538" y="503"/>
                  </a:lnTo>
                  <a:lnTo>
                    <a:pt x="539" y="504"/>
                  </a:lnTo>
                  <a:lnTo>
                    <a:pt x="542" y="506"/>
                  </a:lnTo>
                  <a:lnTo>
                    <a:pt x="545" y="507"/>
                  </a:lnTo>
                  <a:lnTo>
                    <a:pt x="546" y="509"/>
                  </a:lnTo>
                  <a:lnTo>
                    <a:pt x="549" y="510"/>
                  </a:lnTo>
                  <a:lnTo>
                    <a:pt x="552" y="511"/>
                  </a:lnTo>
                  <a:lnTo>
                    <a:pt x="553" y="513"/>
                  </a:lnTo>
                  <a:lnTo>
                    <a:pt x="556" y="514"/>
                  </a:lnTo>
                  <a:lnTo>
                    <a:pt x="559" y="516"/>
                  </a:lnTo>
                  <a:lnTo>
                    <a:pt x="560" y="517"/>
                  </a:lnTo>
                  <a:lnTo>
                    <a:pt x="563" y="519"/>
                  </a:lnTo>
                  <a:lnTo>
                    <a:pt x="566" y="520"/>
                  </a:lnTo>
                  <a:lnTo>
                    <a:pt x="567" y="521"/>
                  </a:lnTo>
                  <a:lnTo>
                    <a:pt x="570" y="523"/>
                  </a:lnTo>
                  <a:lnTo>
                    <a:pt x="573" y="524"/>
                  </a:lnTo>
                  <a:lnTo>
                    <a:pt x="575" y="526"/>
                  </a:lnTo>
                  <a:lnTo>
                    <a:pt x="577" y="527"/>
                  </a:lnTo>
                  <a:lnTo>
                    <a:pt x="580" y="529"/>
                  </a:lnTo>
                  <a:lnTo>
                    <a:pt x="582" y="531"/>
                  </a:lnTo>
                  <a:lnTo>
                    <a:pt x="584" y="533"/>
                  </a:lnTo>
                  <a:lnTo>
                    <a:pt x="587" y="534"/>
                  </a:lnTo>
                  <a:lnTo>
                    <a:pt x="590" y="536"/>
                  </a:lnTo>
                  <a:lnTo>
                    <a:pt x="592" y="537"/>
                  </a:lnTo>
                  <a:lnTo>
                    <a:pt x="594" y="538"/>
                  </a:lnTo>
                  <a:lnTo>
                    <a:pt x="597" y="540"/>
                  </a:lnTo>
                  <a:lnTo>
                    <a:pt x="599" y="541"/>
                  </a:lnTo>
                  <a:lnTo>
                    <a:pt x="602" y="543"/>
                  </a:lnTo>
                  <a:lnTo>
                    <a:pt x="604" y="544"/>
                  </a:lnTo>
                  <a:lnTo>
                    <a:pt x="607" y="546"/>
                  </a:lnTo>
                  <a:lnTo>
                    <a:pt x="609" y="547"/>
                  </a:lnTo>
                  <a:lnTo>
                    <a:pt x="612" y="548"/>
                  </a:lnTo>
                  <a:lnTo>
                    <a:pt x="614" y="551"/>
                  </a:lnTo>
                  <a:lnTo>
                    <a:pt x="616" y="553"/>
                  </a:lnTo>
                  <a:lnTo>
                    <a:pt x="619" y="554"/>
                  </a:lnTo>
                  <a:lnTo>
                    <a:pt x="621" y="556"/>
                  </a:lnTo>
                  <a:lnTo>
                    <a:pt x="624" y="557"/>
                  </a:lnTo>
                  <a:lnTo>
                    <a:pt x="627" y="558"/>
                  </a:lnTo>
                  <a:lnTo>
                    <a:pt x="629" y="560"/>
                  </a:lnTo>
                  <a:lnTo>
                    <a:pt x="631" y="561"/>
                  </a:lnTo>
                  <a:lnTo>
                    <a:pt x="634" y="563"/>
                  </a:lnTo>
                  <a:lnTo>
                    <a:pt x="637" y="564"/>
                  </a:lnTo>
                  <a:lnTo>
                    <a:pt x="640" y="565"/>
                  </a:lnTo>
                  <a:lnTo>
                    <a:pt x="641" y="567"/>
                  </a:lnTo>
                  <a:lnTo>
                    <a:pt x="644" y="570"/>
                  </a:lnTo>
                  <a:lnTo>
                    <a:pt x="647" y="571"/>
                  </a:lnTo>
                  <a:lnTo>
                    <a:pt x="650" y="573"/>
                  </a:lnTo>
                  <a:lnTo>
                    <a:pt x="653" y="574"/>
                  </a:lnTo>
                  <a:lnTo>
                    <a:pt x="654" y="575"/>
                  </a:lnTo>
                  <a:lnTo>
                    <a:pt x="657" y="577"/>
                  </a:lnTo>
                  <a:lnTo>
                    <a:pt x="660" y="578"/>
                  </a:lnTo>
                  <a:lnTo>
                    <a:pt x="663" y="580"/>
                  </a:lnTo>
                  <a:lnTo>
                    <a:pt x="666" y="581"/>
                  </a:lnTo>
                  <a:lnTo>
                    <a:pt x="667" y="583"/>
                  </a:lnTo>
                  <a:lnTo>
                    <a:pt x="670" y="584"/>
                  </a:lnTo>
                  <a:lnTo>
                    <a:pt x="673" y="585"/>
                  </a:lnTo>
                  <a:lnTo>
                    <a:pt x="675" y="587"/>
                  </a:lnTo>
                  <a:lnTo>
                    <a:pt x="678" y="588"/>
                  </a:lnTo>
                  <a:lnTo>
                    <a:pt x="680" y="590"/>
                  </a:lnTo>
                  <a:lnTo>
                    <a:pt x="683" y="591"/>
                  </a:lnTo>
                  <a:lnTo>
                    <a:pt x="685" y="592"/>
                  </a:lnTo>
                  <a:lnTo>
                    <a:pt x="688" y="594"/>
                  </a:lnTo>
                  <a:lnTo>
                    <a:pt x="691" y="595"/>
                  </a:lnTo>
                  <a:lnTo>
                    <a:pt x="693" y="597"/>
                  </a:lnTo>
                  <a:lnTo>
                    <a:pt x="695" y="598"/>
                  </a:lnTo>
                  <a:lnTo>
                    <a:pt x="698" y="600"/>
                  </a:lnTo>
                  <a:lnTo>
                    <a:pt x="701" y="601"/>
                  </a:lnTo>
                  <a:lnTo>
                    <a:pt x="704" y="602"/>
                  </a:lnTo>
                  <a:lnTo>
                    <a:pt x="705" y="604"/>
                  </a:lnTo>
                  <a:lnTo>
                    <a:pt x="708" y="605"/>
                  </a:lnTo>
                  <a:lnTo>
                    <a:pt x="711" y="607"/>
                  </a:lnTo>
                  <a:lnTo>
                    <a:pt x="712" y="608"/>
                  </a:lnTo>
                  <a:lnTo>
                    <a:pt x="715" y="609"/>
                  </a:lnTo>
                  <a:lnTo>
                    <a:pt x="718" y="611"/>
                  </a:lnTo>
                  <a:lnTo>
                    <a:pt x="721" y="612"/>
                  </a:lnTo>
                  <a:lnTo>
                    <a:pt x="722" y="614"/>
                  </a:lnTo>
                  <a:lnTo>
                    <a:pt x="725" y="615"/>
                  </a:lnTo>
                  <a:lnTo>
                    <a:pt x="728" y="615"/>
                  </a:lnTo>
                  <a:lnTo>
                    <a:pt x="731" y="617"/>
                  </a:lnTo>
                  <a:lnTo>
                    <a:pt x="732" y="618"/>
                  </a:lnTo>
                  <a:lnTo>
                    <a:pt x="735" y="619"/>
                  </a:lnTo>
                  <a:lnTo>
                    <a:pt x="738" y="621"/>
                  </a:lnTo>
                  <a:lnTo>
                    <a:pt x="739" y="622"/>
                  </a:lnTo>
                  <a:lnTo>
                    <a:pt x="742" y="622"/>
                  </a:lnTo>
                  <a:lnTo>
                    <a:pt x="745" y="624"/>
                  </a:lnTo>
                  <a:lnTo>
                    <a:pt x="748" y="625"/>
                  </a:lnTo>
                  <a:lnTo>
                    <a:pt x="749" y="627"/>
                  </a:lnTo>
                  <a:lnTo>
                    <a:pt x="752" y="627"/>
                  </a:lnTo>
                  <a:lnTo>
                    <a:pt x="755" y="628"/>
                  </a:lnTo>
                  <a:lnTo>
                    <a:pt x="758" y="629"/>
                  </a:lnTo>
                  <a:lnTo>
                    <a:pt x="759" y="629"/>
                  </a:lnTo>
                  <a:lnTo>
                    <a:pt x="762" y="631"/>
                  </a:lnTo>
                  <a:lnTo>
                    <a:pt x="765" y="632"/>
                  </a:lnTo>
                  <a:lnTo>
                    <a:pt x="768" y="632"/>
                  </a:lnTo>
                  <a:lnTo>
                    <a:pt x="769" y="634"/>
                  </a:lnTo>
                  <a:lnTo>
                    <a:pt x="772" y="634"/>
                  </a:lnTo>
                  <a:lnTo>
                    <a:pt x="775" y="635"/>
                  </a:lnTo>
                  <a:lnTo>
                    <a:pt x="778" y="636"/>
                  </a:lnTo>
                  <a:lnTo>
                    <a:pt x="781" y="636"/>
                  </a:lnTo>
                  <a:lnTo>
                    <a:pt x="782" y="638"/>
                  </a:lnTo>
                  <a:lnTo>
                    <a:pt x="785" y="638"/>
                  </a:lnTo>
                  <a:lnTo>
                    <a:pt x="788" y="638"/>
                  </a:lnTo>
                  <a:lnTo>
                    <a:pt x="791" y="639"/>
                  </a:lnTo>
                  <a:lnTo>
                    <a:pt x="793" y="639"/>
                  </a:lnTo>
                  <a:lnTo>
                    <a:pt x="795" y="639"/>
                  </a:lnTo>
                  <a:lnTo>
                    <a:pt x="798" y="641"/>
                  </a:lnTo>
                  <a:lnTo>
                    <a:pt x="801" y="641"/>
                  </a:lnTo>
                  <a:lnTo>
                    <a:pt x="803" y="641"/>
                  </a:lnTo>
                  <a:lnTo>
                    <a:pt x="806" y="641"/>
                  </a:lnTo>
                  <a:lnTo>
                    <a:pt x="809" y="641"/>
                  </a:lnTo>
                  <a:lnTo>
                    <a:pt x="812" y="641"/>
                  </a:lnTo>
                  <a:lnTo>
                    <a:pt x="813" y="641"/>
                  </a:lnTo>
                  <a:lnTo>
                    <a:pt x="816" y="641"/>
                  </a:lnTo>
                  <a:lnTo>
                    <a:pt x="819" y="641"/>
                  </a:lnTo>
                  <a:lnTo>
                    <a:pt x="822" y="641"/>
                  </a:lnTo>
                  <a:lnTo>
                    <a:pt x="825" y="641"/>
                  </a:lnTo>
                  <a:lnTo>
                    <a:pt x="828" y="641"/>
                  </a:lnTo>
                  <a:lnTo>
                    <a:pt x="830" y="641"/>
                  </a:lnTo>
                  <a:lnTo>
                    <a:pt x="833" y="639"/>
                  </a:lnTo>
                  <a:lnTo>
                    <a:pt x="836" y="639"/>
                  </a:lnTo>
                  <a:lnTo>
                    <a:pt x="838" y="639"/>
                  </a:lnTo>
                  <a:lnTo>
                    <a:pt x="840" y="638"/>
                  </a:lnTo>
                  <a:lnTo>
                    <a:pt x="843" y="638"/>
                  </a:lnTo>
                  <a:lnTo>
                    <a:pt x="846" y="636"/>
                  </a:lnTo>
                  <a:lnTo>
                    <a:pt x="849" y="636"/>
                  </a:lnTo>
                  <a:lnTo>
                    <a:pt x="852" y="635"/>
                  </a:lnTo>
                  <a:lnTo>
                    <a:pt x="855" y="634"/>
                  </a:lnTo>
                  <a:lnTo>
                    <a:pt x="857" y="632"/>
                  </a:lnTo>
                  <a:lnTo>
                    <a:pt x="859" y="632"/>
                  </a:lnTo>
                  <a:lnTo>
                    <a:pt x="862" y="631"/>
                  </a:lnTo>
                  <a:lnTo>
                    <a:pt x="865" y="629"/>
                  </a:lnTo>
                  <a:lnTo>
                    <a:pt x="867" y="628"/>
                  </a:lnTo>
                  <a:lnTo>
                    <a:pt x="870" y="627"/>
                  </a:lnTo>
                  <a:lnTo>
                    <a:pt x="873" y="624"/>
                  </a:lnTo>
                  <a:lnTo>
                    <a:pt x="876" y="622"/>
                  </a:lnTo>
                  <a:lnTo>
                    <a:pt x="879" y="621"/>
                  </a:lnTo>
                  <a:lnTo>
                    <a:pt x="880" y="618"/>
                  </a:lnTo>
                  <a:lnTo>
                    <a:pt x="883" y="617"/>
                  </a:lnTo>
                  <a:lnTo>
                    <a:pt x="886" y="615"/>
                  </a:lnTo>
                  <a:lnTo>
                    <a:pt x="889" y="612"/>
                  </a:lnTo>
                  <a:lnTo>
                    <a:pt x="892" y="609"/>
                  </a:lnTo>
                  <a:lnTo>
                    <a:pt x="894" y="608"/>
                  </a:lnTo>
                  <a:lnTo>
                    <a:pt x="897" y="605"/>
                  </a:lnTo>
                  <a:lnTo>
                    <a:pt x="900" y="602"/>
                  </a:lnTo>
                  <a:lnTo>
                    <a:pt x="903" y="600"/>
                  </a:lnTo>
                  <a:lnTo>
                    <a:pt x="904" y="597"/>
                  </a:lnTo>
                  <a:lnTo>
                    <a:pt x="907" y="594"/>
                  </a:lnTo>
                  <a:lnTo>
                    <a:pt x="910" y="591"/>
                  </a:lnTo>
                  <a:lnTo>
                    <a:pt x="913" y="587"/>
                  </a:lnTo>
                  <a:lnTo>
                    <a:pt x="916" y="584"/>
                  </a:lnTo>
                  <a:lnTo>
                    <a:pt x="919" y="581"/>
                  </a:lnTo>
                  <a:lnTo>
                    <a:pt x="921" y="577"/>
                  </a:lnTo>
                  <a:lnTo>
                    <a:pt x="924" y="574"/>
                  </a:lnTo>
                  <a:lnTo>
                    <a:pt x="926" y="570"/>
                  </a:lnTo>
                  <a:lnTo>
                    <a:pt x="929" y="565"/>
                  </a:lnTo>
                  <a:lnTo>
                    <a:pt x="931" y="563"/>
                  </a:lnTo>
                  <a:lnTo>
                    <a:pt x="934" y="558"/>
                  </a:lnTo>
                  <a:lnTo>
                    <a:pt x="937" y="554"/>
                  </a:lnTo>
                  <a:lnTo>
                    <a:pt x="940" y="550"/>
                  </a:lnTo>
                  <a:lnTo>
                    <a:pt x="943" y="544"/>
                  </a:lnTo>
                  <a:lnTo>
                    <a:pt x="946" y="540"/>
                  </a:lnTo>
                  <a:lnTo>
                    <a:pt x="947" y="536"/>
                  </a:lnTo>
                  <a:lnTo>
                    <a:pt x="950" y="531"/>
                  </a:lnTo>
                  <a:lnTo>
                    <a:pt x="953" y="526"/>
                  </a:lnTo>
                  <a:lnTo>
                    <a:pt x="956" y="521"/>
                  </a:lnTo>
                  <a:lnTo>
                    <a:pt x="958" y="516"/>
                  </a:lnTo>
                  <a:lnTo>
                    <a:pt x="961" y="510"/>
                  </a:lnTo>
                  <a:lnTo>
                    <a:pt x="964" y="506"/>
                  </a:lnTo>
                  <a:lnTo>
                    <a:pt x="967" y="500"/>
                  </a:lnTo>
                  <a:lnTo>
                    <a:pt x="970" y="494"/>
                  </a:lnTo>
                  <a:lnTo>
                    <a:pt x="971" y="489"/>
                  </a:lnTo>
                  <a:lnTo>
                    <a:pt x="974" y="483"/>
                  </a:lnTo>
                  <a:lnTo>
                    <a:pt x="977" y="477"/>
                  </a:lnTo>
                  <a:lnTo>
                    <a:pt x="980" y="472"/>
                  </a:lnTo>
                  <a:lnTo>
                    <a:pt x="983" y="466"/>
                  </a:lnTo>
                  <a:lnTo>
                    <a:pt x="985" y="460"/>
                  </a:lnTo>
                  <a:lnTo>
                    <a:pt x="988" y="455"/>
                  </a:lnTo>
                  <a:lnTo>
                    <a:pt x="991" y="448"/>
                  </a:lnTo>
                  <a:lnTo>
                    <a:pt x="994" y="442"/>
                  </a:lnTo>
                  <a:lnTo>
                    <a:pt x="997" y="436"/>
                  </a:lnTo>
                  <a:lnTo>
                    <a:pt x="998" y="429"/>
                  </a:lnTo>
                  <a:lnTo>
                    <a:pt x="1001" y="423"/>
                  </a:lnTo>
                  <a:lnTo>
                    <a:pt x="1004" y="416"/>
                  </a:lnTo>
                  <a:lnTo>
                    <a:pt x="1007" y="411"/>
                  </a:lnTo>
                  <a:lnTo>
                    <a:pt x="1010" y="404"/>
                  </a:lnTo>
                  <a:lnTo>
                    <a:pt x="1012" y="398"/>
                  </a:lnTo>
                  <a:lnTo>
                    <a:pt x="1015" y="391"/>
                  </a:lnTo>
                  <a:lnTo>
                    <a:pt x="1018" y="384"/>
                  </a:lnTo>
                  <a:lnTo>
                    <a:pt x="1020" y="378"/>
                  </a:lnTo>
                  <a:lnTo>
                    <a:pt x="1022" y="371"/>
                  </a:lnTo>
                  <a:lnTo>
                    <a:pt x="1025" y="364"/>
                  </a:lnTo>
                  <a:lnTo>
                    <a:pt x="1028" y="357"/>
                  </a:lnTo>
                  <a:lnTo>
                    <a:pt x="1031" y="351"/>
                  </a:lnTo>
                  <a:lnTo>
                    <a:pt x="1034" y="344"/>
                  </a:lnTo>
                  <a:lnTo>
                    <a:pt x="1037" y="337"/>
                  </a:lnTo>
                  <a:lnTo>
                    <a:pt x="1039" y="330"/>
                  </a:lnTo>
                  <a:lnTo>
                    <a:pt x="1042" y="323"/>
                  </a:lnTo>
                  <a:lnTo>
                    <a:pt x="1044" y="315"/>
                  </a:lnTo>
                  <a:lnTo>
                    <a:pt x="1047" y="308"/>
                  </a:lnTo>
                  <a:lnTo>
                    <a:pt x="1049" y="301"/>
                  </a:lnTo>
                  <a:lnTo>
                    <a:pt x="1052" y="296"/>
                  </a:lnTo>
                  <a:lnTo>
                    <a:pt x="1055" y="289"/>
                  </a:lnTo>
                  <a:lnTo>
                    <a:pt x="1058" y="281"/>
                  </a:lnTo>
                  <a:lnTo>
                    <a:pt x="1061" y="274"/>
                  </a:lnTo>
                  <a:lnTo>
                    <a:pt x="1064" y="267"/>
                  </a:lnTo>
                  <a:lnTo>
                    <a:pt x="1066" y="260"/>
                  </a:lnTo>
                  <a:lnTo>
                    <a:pt x="1069" y="253"/>
                  </a:lnTo>
                  <a:lnTo>
                    <a:pt x="1072" y="247"/>
                  </a:lnTo>
                  <a:lnTo>
                    <a:pt x="1074" y="240"/>
                  </a:lnTo>
                  <a:lnTo>
                    <a:pt x="1076" y="233"/>
                  </a:lnTo>
                  <a:lnTo>
                    <a:pt x="1079" y="226"/>
                  </a:lnTo>
                  <a:lnTo>
                    <a:pt x="1082" y="220"/>
                  </a:lnTo>
                  <a:lnTo>
                    <a:pt x="1085" y="213"/>
                  </a:lnTo>
                  <a:lnTo>
                    <a:pt x="1088" y="206"/>
                  </a:lnTo>
                  <a:lnTo>
                    <a:pt x="1091" y="200"/>
                  </a:lnTo>
                  <a:lnTo>
                    <a:pt x="1093" y="193"/>
                  </a:lnTo>
                  <a:lnTo>
                    <a:pt x="1096" y="186"/>
                  </a:lnTo>
                  <a:lnTo>
                    <a:pt x="1099" y="181"/>
                  </a:lnTo>
                  <a:lnTo>
                    <a:pt x="1102" y="173"/>
                  </a:lnTo>
                  <a:lnTo>
                    <a:pt x="1105" y="168"/>
                  </a:lnTo>
                  <a:lnTo>
                    <a:pt x="1108" y="162"/>
                  </a:lnTo>
                  <a:lnTo>
                    <a:pt x="1110" y="155"/>
                  </a:lnTo>
                  <a:lnTo>
                    <a:pt x="1113" y="149"/>
                  </a:lnTo>
                  <a:lnTo>
                    <a:pt x="1116" y="144"/>
                  </a:lnTo>
                  <a:lnTo>
                    <a:pt x="1119" y="138"/>
                  </a:lnTo>
                  <a:lnTo>
                    <a:pt x="1122" y="131"/>
                  </a:lnTo>
                  <a:lnTo>
                    <a:pt x="1125" y="125"/>
                  </a:lnTo>
                  <a:lnTo>
                    <a:pt x="1128" y="119"/>
                  </a:lnTo>
                  <a:lnTo>
                    <a:pt x="1130" y="114"/>
                  </a:lnTo>
                  <a:lnTo>
                    <a:pt x="1133" y="108"/>
                  </a:lnTo>
                  <a:lnTo>
                    <a:pt x="1136" y="104"/>
                  </a:lnTo>
                  <a:lnTo>
                    <a:pt x="1140" y="98"/>
                  </a:lnTo>
                  <a:lnTo>
                    <a:pt x="1143" y="92"/>
                  </a:lnTo>
                  <a:lnTo>
                    <a:pt x="1146" y="87"/>
                  </a:lnTo>
                  <a:lnTo>
                    <a:pt x="1149" y="83"/>
                  </a:lnTo>
                  <a:lnTo>
                    <a:pt x="1152" y="77"/>
                  </a:lnTo>
                  <a:lnTo>
                    <a:pt x="1155" y="71"/>
                  </a:lnTo>
                  <a:lnTo>
                    <a:pt x="1157" y="67"/>
                  </a:lnTo>
                  <a:lnTo>
                    <a:pt x="1160" y="61"/>
                  </a:lnTo>
                  <a:lnTo>
                    <a:pt x="1163" y="57"/>
                  </a:lnTo>
                  <a:lnTo>
                    <a:pt x="1166" y="53"/>
                  </a:lnTo>
                  <a:lnTo>
                    <a:pt x="1169" y="47"/>
                  </a:lnTo>
                  <a:lnTo>
                    <a:pt x="1172" y="43"/>
                  </a:lnTo>
                  <a:lnTo>
                    <a:pt x="1174" y="39"/>
                  </a:lnTo>
                  <a:lnTo>
                    <a:pt x="1177" y="34"/>
                  </a:lnTo>
                  <a:lnTo>
                    <a:pt x="1180" y="30"/>
                  </a:lnTo>
                  <a:lnTo>
                    <a:pt x="1183" y="26"/>
                  </a:lnTo>
                  <a:lnTo>
                    <a:pt x="1186" y="21"/>
                  </a:lnTo>
                  <a:lnTo>
                    <a:pt x="1189" y="19"/>
                  </a:lnTo>
                  <a:lnTo>
                    <a:pt x="1192" y="14"/>
                  </a:lnTo>
                  <a:lnTo>
                    <a:pt x="1194" y="10"/>
                  </a:lnTo>
                  <a:lnTo>
                    <a:pt x="1197" y="7"/>
                  </a:lnTo>
                  <a:lnTo>
                    <a:pt x="1200" y="3"/>
                  </a:lnTo>
                  <a:lnTo>
                    <a:pt x="1201" y="0"/>
                  </a:lnTo>
                </a:path>
              </a:pathLst>
            </a:custGeom>
            <a:noFill/>
            <a:ln w="14288">
              <a:solidFill>
                <a:srgbClr val="33CC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136"/>
            <p:cNvSpPr>
              <a:spLocks/>
            </p:cNvSpPr>
            <p:nvPr/>
          </p:nvSpPr>
          <p:spPr bwMode="auto">
            <a:xfrm>
              <a:off x="3045" y="3064"/>
              <a:ext cx="927" cy="535"/>
            </a:xfrm>
            <a:custGeom>
              <a:avLst/>
              <a:gdLst>
                <a:gd name="T0" fmla="*/ 8 w 1405"/>
                <a:gd name="T1" fmla="*/ 19 h 865"/>
                <a:gd name="T2" fmla="*/ 16 w 1405"/>
                <a:gd name="T3" fmla="*/ 12 h 865"/>
                <a:gd name="T4" fmla="*/ 24 w 1405"/>
                <a:gd name="T5" fmla="*/ 7 h 865"/>
                <a:gd name="T6" fmla="*/ 33 w 1405"/>
                <a:gd name="T7" fmla="*/ 3 h 865"/>
                <a:gd name="T8" fmla="*/ 42 w 1405"/>
                <a:gd name="T9" fmla="*/ 1 h 865"/>
                <a:gd name="T10" fmla="*/ 51 w 1405"/>
                <a:gd name="T11" fmla="*/ 0 h 865"/>
                <a:gd name="T12" fmla="*/ 59 w 1405"/>
                <a:gd name="T13" fmla="*/ 1 h 865"/>
                <a:gd name="T14" fmla="*/ 69 w 1405"/>
                <a:gd name="T15" fmla="*/ 2 h 865"/>
                <a:gd name="T16" fmla="*/ 79 w 1405"/>
                <a:gd name="T17" fmla="*/ 4 h 865"/>
                <a:gd name="T18" fmla="*/ 87 w 1405"/>
                <a:gd name="T19" fmla="*/ 9 h 865"/>
                <a:gd name="T20" fmla="*/ 96 w 1405"/>
                <a:gd name="T21" fmla="*/ 13 h 865"/>
                <a:gd name="T22" fmla="*/ 106 w 1405"/>
                <a:gd name="T23" fmla="*/ 19 h 865"/>
                <a:gd name="T24" fmla="*/ 115 w 1405"/>
                <a:gd name="T25" fmla="*/ 25 h 865"/>
                <a:gd name="T26" fmla="*/ 125 w 1405"/>
                <a:gd name="T27" fmla="*/ 33 h 865"/>
                <a:gd name="T28" fmla="*/ 135 w 1405"/>
                <a:gd name="T29" fmla="*/ 41 h 865"/>
                <a:gd name="T30" fmla="*/ 145 w 1405"/>
                <a:gd name="T31" fmla="*/ 49 h 865"/>
                <a:gd name="T32" fmla="*/ 155 w 1405"/>
                <a:gd name="T33" fmla="*/ 59 h 865"/>
                <a:gd name="T34" fmla="*/ 165 w 1405"/>
                <a:gd name="T35" fmla="*/ 67 h 865"/>
                <a:gd name="T36" fmla="*/ 175 w 1405"/>
                <a:gd name="T37" fmla="*/ 78 h 865"/>
                <a:gd name="T38" fmla="*/ 185 w 1405"/>
                <a:gd name="T39" fmla="*/ 88 h 865"/>
                <a:gd name="T40" fmla="*/ 195 w 1405"/>
                <a:gd name="T41" fmla="*/ 99 h 865"/>
                <a:gd name="T42" fmla="*/ 205 w 1405"/>
                <a:gd name="T43" fmla="*/ 109 h 865"/>
                <a:gd name="T44" fmla="*/ 214 w 1405"/>
                <a:gd name="T45" fmla="*/ 121 h 865"/>
                <a:gd name="T46" fmla="*/ 225 w 1405"/>
                <a:gd name="T47" fmla="*/ 131 h 865"/>
                <a:gd name="T48" fmla="*/ 235 w 1405"/>
                <a:gd name="T49" fmla="*/ 142 h 865"/>
                <a:gd name="T50" fmla="*/ 245 w 1405"/>
                <a:gd name="T51" fmla="*/ 153 h 865"/>
                <a:gd name="T52" fmla="*/ 255 w 1405"/>
                <a:gd name="T53" fmla="*/ 163 h 865"/>
                <a:gd name="T54" fmla="*/ 265 w 1405"/>
                <a:gd name="T55" fmla="*/ 173 h 865"/>
                <a:gd name="T56" fmla="*/ 274 w 1405"/>
                <a:gd name="T57" fmla="*/ 183 h 865"/>
                <a:gd name="T58" fmla="*/ 284 w 1405"/>
                <a:gd name="T59" fmla="*/ 193 h 865"/>
                <a:gd name="T60" fmla="*/ 294 w 1405"/>
                <a:gd name="T61" fmla="*/ 202 h 865"/>
                <a:gd name="T62" fmla="*/ 305 w 1405"/>
                <a:gd name="T63" fmla="*/ 212 h 865"/>
                <a:gd name="T64" fmla="*/ 315 w 1405"/>
                <a:gd name="T65" fmla="*/ 221 h 865"/>
                <a:gd name="T66" fmla="*/ 325 w 1405"/>
                <a:gd name="T67" fmla="*/ 229 h 865"/>
                <a:gd name="T68" fmla="*/ 336 w 1405"/>
                <a:gd name="T69" fmla="*/ 238 h 865"/>
                <a:gd name="T70" fmla="*/ 347 w 1405"/>
                <a:gd name="T71" fmla="*/ 246 h 865"/>
                <a:gd name="T72" fmla="*/ 358 w 1405"/>
                <a:gd name="T73" fmla="*/ 255 h 865"/>
                <a:gd name="T74" fmla="*/ 368 w 1405"/>
                <a:gd name="T75" fmla="*/ 262 h 865"/>
                <a:gd name="T76" fmla="*/ 379 w 1405"/>
                <a:gd name="T77" fmla="*/ 269 h 865"/>
                <a:gd name="T78" fmla="*/ 390 w 1405"/>
                <a:gd name="T79" fmla="*/ 276 h 865"/>
                <a:gd name="T80" fmla="*/ 401 w 1405"/>
                <a:gd name="T81" fmla="*/ 282 h 865"/>
                <a:gd name="T82" fmla="*/ 412 w 1405"/>
                <a:gd name="T83" fmla="*/ 288 h 865"/>
                <a:gd name="T84" fmla="*/ 424 w 1405"/>
                <a:gd name="T85" fmla="*/ 294 h 865"/>
                <a:gd name="T86" fmla="*/ 435 w 1405"/>
                <a:gd name="T87" fmla="*/ 299 h 865"/>
                <a:gd name="T88" fmla="*/ 447 w 1405"/>
                <a:gd name="T89" fmla="*/ 304 h 865"/>
                <a:gd name="T90" fmla="*/ 459 w 1405"/>
                <a:gd name="T91" fmla="*/ 307 h 865"/>
                <a:gd name="T92" fmla="*/ 470 w 1405"/>
                <a:gd name="T93" fmla="*/ 311 h 865"/>
                <a:gd name="T94" fmla="*/ 482 w 1405"/>
                <a:gd name="T95" fmla="*/ 314 h 865"/>
                <a:gd name="T96" fmla="*/ 494 w 1405"/>
                <a:gd name="T97" fmla="*/ 317 h 865"/>
                <a:gd name="T98" fmla="*/ 506 w 1405"/>
                <a:gd name="T99" fmla="*/ 320 h 865"/>
                <a:gd name="T100" fmla="*/ 517 w 1405"/>
                <a:gd name="T101" fmla="*/ 322 h 865"/>
                <a:gd name="T102" fmla="*/ 529 w 1405"/>
                <a:gd name="T103" fmla="*/ 323 h 865"/>
                <a:gd name="T104" fmla="*/ 541 w 1405"/>
                <a:gd name="T105" fmla="*/ 325 h 865"/>
                <a:gd name="T106" fmla="*/ 553 w 1405"/>
                <a:gd name="T107" fmla="*/ 327 h 865"/>
                <a:gd name="T108" fmla="*/ 565 w 1405"/>
                <a:gd name="T109" fmla="*/ 327 h 865"/>
                <a:gd name="T110" fmla="*/ 576 w 1405"/>
                <a:gd name="T111" fmla="*/ 328 h 865"/>
                <a:gd name="T112" fmla="*/ 587 w 1405"/>
                <a:gd name="T113" fmla="*/ 329 h 865"/>
                <a:gd name="T114" fmla="*/ 596 w 1405"/>
                <a:gd name="T115" fmla="*/ 330 h 865"/>
                <a:gd name="T116" fmla="*/ 603 w 1405"/>
                <a:gd name="T117" fmla="*/ 330 h 86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05" h="865">
                  <a:moveTo>
                    <a:pt x="0" y="69"/>
                  </a:moveTo>
                  <a:lnTo>
                    <a:pt x="3" y="65"/>
                  </a:lnTo>
                  <a:lnTo>
                    <a:pt x="6" y="62"/>
                  </a:lnTo>
                  <a:lnTo>
                    <a:pt x="9" y="59"/>
                  </a:lnTo>
                  <a:lnTo>
                    <a:pt x="12" y="56"/>
                  </a:lnTo>
                  <a:lnTo>
                    <a:pt x="15" y="52"/>
                  </a:lnTo>
                  <a:lnTo>
                    <a:pt x="18" y="49"/>
                  </a:lnTo>
                  <a:lnTo>
                    <a:pt x="20" y="46"/>
                  </a:lnTo>
                  <a:lnTo>
                    <a:pt x="23" y="44"/>
                  </a:lnTo>
                  <a:lnTo>
                    <a:pt x="26" y="42"/>
                  </a:lnTo>
                  <a:lnTo>
                    <a:pt x="29" y="39"/>
                  </a:lnTo>
                  <a:lnTo>
                    <a:pt x="32" y="37"/>
                  </a:lnTo>
                  <a:lnTo>
                    <a:pt x="35" y="34"/>
                  </a:lnTo>
                  <a:lnTo>
                    <a:pt x="37" y="32"/>
                  </a:lnTo>
                  <a:lnTo>
                    <a:pt x="40" y="29"/>
                  </a:lnTo>
                  <a:lnTo>
                    <a:pt x="42" y="28"/>
                  </a:lnTo>
                  <a:lnTo>
                    <a:pt x="45" y="25"/>
                  </a:lnTo>
                  <a:lnTo>
                    <a:pt x="47" y="24"/>
                  </a:lnTo>
                  <a:lnTo>
                    <a:pt x="50" y="21"/>
                  </a:lnTo>
                  <a:lnTo>
                    <a:pt x="53" y="19"/>
                  </a:lnTo>
                  <a:lnTo>
                    <a:pt x="56" y="18"/>
                  </a:lnTo>
                  <a:lnTo>
                    <a:pt x="59" y="17"/>
                  </a:lnTo>
                  <a:lnTo>
                    <a:pt x="62" y="15"/>
                  </a:lnTo>
                  <a:lnTo>
                    <a:pt x="64" y="14"/>
                  </a:lnTo>
                  <a:lnTo>
                    <a:pt x="67" y="12"/>
                  </a:lnTo>
                  <a:lnTo>
                    <a:pt x="70" y="11"/>
                  </a:lnTo>
                  <a:lnTo>
                    <a:pt x="73" y="10"/>
                  </a:lnTo>
                  <a:lnTo>
                    <a:pt x="76" y="8"/>
                  </a:lnTo>
                  <a:lnTo>
                    <a:pt x="79" y="7"/>
                  </a:lnTo>
                  <a:lnTo>
                    <a:pt x="82" y="7"/>
                  </a:lnTo>
                  <a:lnTo>
                    <a:pt x="84" y="5"/>
                  </a:lnTo>
                  <a:lnTo>
                    <a:pt x="87" y="4"/>
                  </a:lnTo>
                  <a:lnTo>
                    <a:pt x="90" y="4"/>
                  </a:lnTo>
                  <a:lnTo>
                    <a:pt x="93" y="2"/>
                  </a:lnTo>
                  <a:lnTo>
                    <a:pt x="96" y="2"/>
                  </a:lnTo>
                  <a:lnTo>
                    <a:pt x="99" y="1"/>
                  </a:lnTo>
                  <a:lnTo>
                    <a:pt x="103" y="1"/>
                  </a:lnTo>
                  <a:lnTo>
                    <a:pt x="106" y="1"/>
                  </a:lnTo>
                  <a:lnTo>
                    <a:pt x="109" y="1"/>
                  </a:lnTo>
                  <a:lnTo>
                    <a:pt x="111" y="0"/>
                  </a:lnTo>
                  <a:lnTo>
                    <a:pt x="114" y="0"/>
                  </a:lnTo>
                  <a:lnTo>
                    <a:pt x="117" y="0"/>
                  </a:lnTo>
                  <a:lnTo>
                    <a:pt x="120" y="0"/>
                  </a:lnTo>
                  <a:lnTo>
                    <a:pt x="123" y="0"/>
                  </a:lnTo>
                  <a:lnTo>
                    <a:pt x="126" y="0"/>
                  </a:lnTo>
                  <a:lnTo>
                    <a:pt x="128" y="0"/>
                  </a:lnTo>
                  <a:lnTo>
                    <a:pt x="131" y="1"/>
                  </a:lnTo>
                  <a:lnTo>
                    <a:pt x="134" y="1"/>
                  </a:lnTo>
                  <a:lnTo>
                    <a:pt x="137" y="1"/>
                  </a:lnTo>
                  <a:lnTo>
                    <a:pt x="141" y="1"/>
                  </a:lnTo>
                  <a:lnTo>
                    <a:pt x="144" y="2"/>
                  </a:lnTo>
                  <a:lnTo>
                    <a:pt x="147" y="2"/>
                  </a:lnTo>
                  <a:lnTo>
                    <a:pt x="150" y="2"/>
                  </a:lnTo>
                  <a:lnTo>
                    <a:pt x="153" y="4"/>
                  </a:lnTo>
                  <a:lnTo>
                    <a:pt x="155" y="4"/>
                  </a:lnTo>
                  <a:lnTo>
                    <a:pt x="158" y="5"/>
                  </a:lnTo>
                  <a:lnTo>
                    <a:pt x="161" y="5"/>
                  </a:lnTo>
                  <a:lnTo>
                    <a:pt x="164" y="7"/>
                  </a:lnTo>
                  <a:lnTo>
                    <a:pt x="167" y="8"/>
                  </a:lnTo>
                  <a:lnTo>
                    <a:pt x="170" y="8"/>
                  </a:lnTo>
                  <a:lnTo>
                    <a:pt x="173" y="10"/>
                  </a:lnTo>
                  <a:lnTo>
                    <a:pt x="177" y="11"/>
                  </a:lnTo>
                  <a:lnTo>
                    <a:pt x="180" y="12"/>
                  </a:lnTo>
                  <a:lnTo>
                    <a:pt x="182" y="14"/>
                  </a:lnTo>
                  <a:lnTo>
                    <a:pt x="185" y="14"/>
                  </a:lnTo>
                  <a:lnTo>
                    <a:pt x="188" y="15"/>
                  </a:lnTo>
                  <a:lnTo>
                    <a:pt x="191" y="17"/>
                  </a:lnTo>
                  <a:lnTo>
                    <a:pt x="194" y="18"/>
                  </a:lnTo>
                  <a:lnTo>
                    <a:pt x="197" y="19"/>
                  </a:lnTo>
                  <a:lnTo>
                    <a:pt x="200" y="22"/>
                  </a:lnTo>
                  <a:lnTo>
                    <a:pt x="202" y="24"/>
                  </a:lnTo>
                  <a:lnTo>
                    <a:pt x="207" y="25"/>
                  </a:lnTo>
                  <a:lnTo>
                    <a:pt x="209" y="27"/>
                  </a:lnTo>
                  <a:lnTo>
                    <a:pt x="212" y="28"/>
                  </a:lnTo>
                  <a:lnTo>
                    <a:pt x="215" y="31"/>
                  </a:lnTo>
                  <a:lnTo>
                    <a:pt x="218" y="32"/>
                  </a:lnTo>
                  <a:lnTo>
                    <a:pt x="221" y="34"/>
                  </a:lnTo>
                  <a:lnTo>
                    <a:pt x="224" y="37"/>
                  </a:lnTo>
                  <a:lnTo>
                    <a:pt x="227" y="38"/>
                  </a:lnTo>
                  <a:lnTo>
                    <a:pt x="231" y="39"/>
                  </a:lnTo>
                  <a:lnTo>
                    <a:pt x="234" y="42"/>
                  </a:lnTo>
                  <a:lnTo>
                    <a:pt x="236" y="44"/>
                  </a:lnTo>
                  <a:lnTo>
                    <a:pt x="239" y="46"/>
                  </a:lnTo>
                  <a:lnTo>
                    <a:pt x="242" y="49"/>
                  </a:lnTo>
                  <a:lnTo>
                    <a:pt x="246" y="51"/>
                  </a:lnTo>
                  <a:lnTo>
                    <a:pt x="249" y="54"/>
                  </a:lnTo>
                  <a:lnTo>
                    <a:pt x="252" y="56"/>
                  </a:lnTo>
                  <a:lnTo>
                    <a:pt x="255" y="58"/>
                  </a:lnTo>
                  <a:lnTo>
                    <a:pt x="258" y="61"/>
                  </a:lnTo>
                  <a:lnTo>
                    <a:pt x="262" y="63"/>
                  </a:lnTo>
                  <a:lnTo>
                    <a:pt x="265" y="66"/>
                  </a:lnTo>
                  <a:lnTo>
                    <a:pt x="268" y="68"/>
                  </a:lnTo>
                  <a:lnTo>
                    <a:pt x="271" y="71"/>
                  </a:lnTo>
                  <a:lnTo>
                    <a:pt x="275" y="73"/>
                  </a:lnTo>
                  <a:lnTo>
                    <a:pt x="278" y="76"/>
                  </a:lnTo>
                  <a:lnTo>
                    <a:pt x="281" y="79"/>
                  </a:lnTo>
                  <a:lnTo>
                    <a:pt x="283" y="82"/>
                  </a:lnTo>
                  <a:lnTo>
                    <a:pt x="288" y="85"/>
                  </a:lnTo>
                  <a:lnTo>
                    <a:pt x="290" y="88"/>
                  </a:lnTo>
                  <a:lnTo>
                    <a:pt x="293" y="90"/>
                  </a:lnTo>
                  <a:lnTo>
                    <a:pt x="296" y="93"/>
                  </a:lnTo>
                  <a:lnTo>
                    <a:pt x="300" y="96"/>
                  </a:lnTo>
                  <a:lnTo>
                    <a:pt x="303" y="99"/>
                  </a:lnTo>
                  <a:lnTo>
                    <a:pt x="306" y="103"/>
                  </a:lnTo>
                  <a:lnTo>
                    <a:pt x="310" y="106"/>
                  </a:lnTo>
                  <a:lnTo>
                    <a:pt x="313" y="109"/>
                  </a:lnTo>
                  <a:lnTo>
                    <a:pt x="316" y="112"/>
                  </a:lnTo>
                  <a:lnTo>
                    <a:pt x="320" y="115"/>
                  </a:lnTo>
                  <a:lnTo>
                    <a:pt x="323" y="119"/>
                  </a:lnTo>
                  <a:lnTo>
                    <a:pt x="326" y="122"/>
                  </a:lnTo>
                  <a:lnTo>
                    <a:pt x="329" y="125"/>
                  </a:lnTo>
                  <a:lnTo>
                    <a:pt x="333" y="129"/>
                  </a:lnTo>
                  <a:lnTo>
                    <a:pt x="336" y="132"/>
                  </a:lnTo>
                  <a:lnTo>
                    <a:pt x="339" y="135"/>
                  </a:lnTo>
                  <a:lnTo>
                    <a:pt x="343" y="139"/>
                  </a:lnTo>
                  <a:lnTo>
                    <a:pt x="346" y="142"/>
                  </a:lnTo>
                  <a:lnTo>
                    <a:pt x="349" y="146"/>
                  </a:lnTo>
                  <a:lnTo>
                    <a:pt x="353" y="149"/>
                  </a:lnTo>
                  <a:lnTo>
                    <a:pt x="356" y="153"/>
                  </a:lnTo>
                  <a:lnTo>
                    <a:pt x="359" y="156"/>
                  </a:lnTo>
                  <a:lnTo>
                    <a:pt x="362" y="160"/>
                  </a:lnTo>
                  <a:lnTo>
                    <a:pt x="366" y="163"/>
                  </a:lnTo>
                  <a:lnTo>
                    <a:pt x="369" y="167"/>
                  </a:lnTo>
                  <a:lnTo>
                    <a:pt x="372" y="170"/>
                  </a:lnTo>
                  <a:lnTo>
                    <a:pt x="376" y="174"/>
                  </a:lnTo>
                  <a:lnTo>
                    <a:pt x="379" y="177"/>
                  </a:lnTo>
                  <a:lnTo>
                    <a:pt x="381" y="181"/>
                  </a:lnTo>
                  <a:lnTo>
                    <a:pt x="386" y="186"/>
                  </a:lnTo>
                  <a:lnTo>
                    <a:pt x="389" y="188"/>
                  </a:lnTo>
                  <a:lnTo>
                    <a:pt x="391" y="193"/>
                  </a:lnTo>
                  <a:lnTo>
                    <a:pt x="394" y="196"/>
                  </a:lnTo>
                  <a:lnTo>
                    <a:pt x="399" y="200"/>
                  </a:lnTo>
                  <a:lnTo>
                    <a:pt x="401" y="204"/>
                  </a:lnTo>
                  <a:lnTo>
                    <a:pt x="404" y="207"/>
                  </a:lnTo>
                  <a:lnTo>
                    <a:pt x="408" y="211"/>
                  </a:lnTo>
                  <a:lnTo>
                    <a:pt x="411" y="215"/>
                  </a:lnTo>
                  <a:lnTo>
                    <a:pt x="414" y="220"/>
                  </a:lnTo>
                  <a:lnTo>
                    <a:pt x="418" y="223"/>
                  </a:lnTo>
                  <a:lnTo>
                    <a:pt x="421" y="227"/>
                  </a:lnTo>
                  <a:lnTo>
                    <a:pt x="424" y="231"/>
                  </a:lnTo>
                  <a:lnTo>
                    <a:pt x="427" y="235"/>
                  </a:lnTo>
                  <a:lnTo>
                    <a:pt x="431" y="238"/>
                  </a:lnTo>
                  <a:lnTo>
                    <a:pt x="434" y="242"/>
                  </a:lnTo>
                  <a:lnTo>
                    <a:pt x="437" y="247"/>
                  </a:lnTo>
                  <a:lnTo>
                    <a:pt x="441" y="251"/>
                  </a:lnTo>
                  <a:lnTo>
                    <a:pt x="444" y="255"/>
                  </a:lnTo>
                  <a:lnTo>
                    <a:pt x="447" y="258"/>
                  </a:lnTo>
                  <a:lnTo>
                    <a:pt x="451" y="262"/>
                  </a:lnTo>
                  <a:lnTo>
                    <a:pt x="454" y="267"/>
                  </a:lnTo>
                  <a:lnTo>
                    <a:pt x="457" y="271"/>
                  </a:lnTo>
                  <a:lnTo>
                    <a:pt x="460" y="275"/>
                  </a:lnTo>
                  <a:lnTo>
                    <a:pt x="464" y="278"/>
                  </a:lnTo>
                  <a:lnTo>
                    <a:pt x="467" y="282"/>
                  </a:lnTo>
                  <a:lnTo>
                    <a:pt x="470" y="286"/>
                  </a:lnTo>
                  <a:lnTo>
                    <a:pt x="474" y="291"/>
                  </a:lnTo>
                  <a:lnTo>
                    <a:pt x="477" y="295"/>
                  </a:lnTo>
                  <a:lnTo>
                    <a:pt x="480" y="299"/>
                  </a:lnTo>
                  <a:lnTo>
                    <a:pt x="484" y="304"/>
                  </a:lnTo>
                  <a:lnTo>
                    <a:pt x="487" y="306"/>
                  </a:lnTo>
                  <a:lnTo>
                    <a:pt x="490" y="311"/>
                  </a:lnTo>
                  <a:lnTo>
                    <a:pt x="492" y="315"/>
                  </a:lnTo>
                  <a:lnTo>
                    <a:pt x="497" y="319"/>
                  </a:lnTo>
                  <a:lnTo>
                    <a:pt x="499" y="323"/>
                  </a:lnTo>
                  <a:lnTo>
                    <a:pt x="502" y="328"/>
                  </a:lnTo>
                  <a:lnTo>
                    <a:pt x="507" y="331"/>
                  </a:lnTo>
                  <a:lnTo>
                    <a:pt x="509" y="335"/>
                  </a:lnTo>
                  <a:lnTo>
                    <a:pt x="512" y="339"/>
                  </a:lnTo>
                  <a:lnTo>
                    <a:pt x="517" y="343"/>
                  </a:lnTo>
                  <a:lnTo>
                    <a:pt x="519" y="348"/>
                  </a:lnTo>
                  <a:lnTo>
                    <a:pt x="522" y="352"/>
                  </a:lnTo>
                  <a:lnTo>
                    <a:pt x="525" y="355"/>
                  </a:lnTo>
                  <a:lnTo>
                    <a:pt x="529" y="359"/>
                  </a:lnTo>
                  <a:lnTo>
                    <a:pt x="532" y="363"/>
                  </a:lnTo>
                  <a:lnTo>
                    <a:pt x="535" y="367"/>
                  </a:lnTo>
                  <a:lnTo>
                    <a:pt x="539" y="372"/>
                  </a:lnTo>
                  <a:lnTo>
                    <a:pt x="542" y="375"/>
                  </a:lnTo>
                  <a:lnTo>
                    <a:pt x="545" y="379"/>
                  </a:lnTo>
                  <a:lnTo>
                    <a:pt x="549" y="383"/>
                  </a:lnTo>
                  <a:lnTo>
                    <a:pt x="552" y="387"/>
                  </a:lnTo>
                  <a:lnTo>
                    <a:pt x="555" y="390"/>
                  </a:lnTo>
                  <a:lnTo>
                    <a:pt x="558" y="394"/>
                  </a:lnTo>
                  <a:lnTo>
                    <a:pt x="562" y="399"/>
                  </a:lnTo>
                  <a:lnTo>
                    <a:pt x="565" y="403"/>
                  </a:lnTo>
                  <a:lnTo>
                    <a:pt x="568" y="406"/>
                  </a:lnTo>
                  <a:lnTo>
                    <a:pt x="572" y="410"/>
                  </a:lnTo>
                  <a:lnTo>
                    <a:pt x="575" y="414"/>
                  </a:lnTo>
                  <a:lnTo>
                    <a:pt x="578" y="419"/>
                  </a:lnTo>
                  <a:lnTo>
                    <a:pt x="582" y="421"/>
                  </a:lnTo>
                  <a:lnTo>
                    <a:pt x="585" y="426"/>
                  </a:lnTo>
                  <a:lnTo>
                    <a:pt x="588" y="430"/>
                  </a:lnTo>
                  <a:lnTo>
                    <a:pt x="590" y="433"/>
                  </a:lnTo>
                  <a:lnTo>
                    <a:pt x="595" y="437"/>
                  </a:lnTo>
                  <a:lnTo>
                    <a:pt x="598" y="441"/>
                  </a:lnTo>
                  <a:lnTo>
                    <a:pt x="600" y="444"/>
                  </a:lnTo>
                  <a:lnTo>
                    <a:pt x="605" y="448"/>
                  </a:lnTo>
                  <a:lnTo>
                    <a:pt x="608" y="453"/>
                  </a:lnTo>
                  <a:lnTo>
                    <a:pt x="610" y="456"/>
                  </a:lnTo>
                  <a:lnTo>
                    <a:pt x="615" y="460"/>
                  </a:lnTo>
                  <a:lnTo>
                    <a:pt x="617" y="464"/>
                  </a:lnTo>
                  <a:lnTo>
                    <a:pt x="620" y="467"/>
                  </a:lnTo>
                  <a:lnTo>
                    <a:pt x="623" y="471"/>
                  </a:lnTo>
                  <a:lnTo>
                    <a:pt x="627" y="474"/>
                  </a:lnTo>
                  <a:lnTo>
                    <a:pt x="630" y="478"/>
                  </a:lnTo>
                  <a:lnTo>
                    <a:pt x="633" y="482"/>
                  </a:lnTo>
                  <a:lnTo>
                    <a:pt x="637" y="485"/>
                  </a:lnTo>
                  <a:lnTo>
                    <a:pt x="640" y="490"/>
                  </a:lnTo>
                  <a:lnTo>
                    <a:pt x="643" y="492"/>
                  </a:lnTo>
                  <a:lnTo>
                    <a:pt x="647" y="497"/>
                  </a:lnTo>
                  <a:lnTo>
                    <a:pt x="650" y="500"/>
                  </a:lnTo>
                  <a:lnTo>
                    <a:pt x="653" y="504"/>
                  </a:lnTo>
                  <a:lnTo>
                    <a:pt x="656" y="508"/>
                  </a:lnTo>
                  <a:lnTo>
                    <a:pt x="660" y="511"/>
                  </a:lnTo>
                  <a:lnTo>
                    <a:pt x="663" y="515"/>
                  </a:lnTo>
                  <a:lnTo>
                    <a:pt x="666" y="518"/>
                  </a:lnTo>
                  <a:lnTo>
                    <a:pt x="670" y="522"/>
                  </a:lnTo>
                  <a:lnTo>
                    <a:pt x="673" y="525"/>
                  </a:lnTo>
                  <a:lnTo>
                    <a:pt x="676" y="529"/>
                  </a:lnTo>
                  <a:lnTo>
                    <a:pt x="680" y="532"/>
                  </a:lnTo>
                  <a:lnTo>
                    <a:pt x="683" y="536"/>
                  </a:lnTo>
                  <a:lnTo>
                    <a:pt x="686" y="539"/>
                  </a:lnTo>
                  <a:lnTo>
                    <a:pt x="690" y="544"/>
                  </a:lnTo>
                  <a:lnTo>
                    <a:pt x="693" y="546"/>
                  </a:lnTo>
                  <a:lnTo>
                    <a:pt x="696" y="551"/>
                  </a:lnTo>
                  <a:lnTo>
                    <a:pt x="700" y="554"/>
                  </a:lnTo>
                  <a:lnTo>
                    <a:pt x="703" y="556"/>
                  </a:lnTo>
                  <a:lnTo>
                    <a:pt x="706" y="561"/>
                  </a:lnTo>
                  <a:lnTo>
                    <a:pt x="710" y="563"/>
                  </a:lnTo>
                  <a:lnTo>
                    <a:pt x="713" y="568"/>
                  </a:lnTo>
                  <a:lnTo>
                    <a:pt x="716" y="571"/>
                  </a:lnTo>
                  <a:lnTo>
                    <a:pt x="720" y="573"/>
                  </a:lnTo>
                  <a:lnTo>
                    <a:pt x="723" y="578"/>
                  </a:lnTo>
                  <a:lnTo>
                    <a:pt x="727" y="580"/>
                  </a:lnTo>
                  <a:lnTo>
                    <a:pt x="730" y="585"/>
                  </a:lnTo>
                  <a:lnTo>
                    <a:pt x="733" y="588"/>
                  </a:lnTo>
                  <a:lnTo>
                    <a:pt x="737" y="590"/>
                  </a:lnTo>
                  <a:lnTo>
                    <a:pt x="740" y="595"/>
                  </a:lnTo>
                  <a:lnTo>
                    <a:pt x="744" y="598"/>
                  </a:lnTo>
                  <a:lnTo>
                    <a:pt x="747" y="600"/>
                  </a:lnTo>
                  <a:lnTo>
                    <a:pt x="751" y="603"/>
                  </a:lnTo>
                  <a:lnTo>
                    <a:pt x="754" y="607"/>
                  </a:lnTo>
                  <a:lnTo>
                    <a:pt x="757" y="610"/>
                  </a:lnTo>
                  <a:lnTo>
                    <a:pt x="761" y="613"/>
                  </a:lnTo>
                  <a:lnTo>
                    <a:pt x="764" y="616"/>
                  </a:lnTo>
                  <a:lnTo>
                    <a:pt x="768" y="620"/>
                  </a:lnTo>
                  <a:lnTo>
                    <a:pt x="771" y="623"/>
                  </a:lnTo>
                  <a:lnTo>
                    <a:pt x="775" y="626"/>
                  </a:lnTo>
                  <a:lnTo>
                    <a:pt x="778" y="629"/>
                  </a:lnTo>
                  <a:lnTo>
                    <a:pt x="782" y="633"/>
                  </a:lnTo>
                  <a:lnTo>
                    <a:pt x="785" y="636"/>
                  </a:lnTo>
                  <a:lnTo>
                    <a:pt x="789" y="639"/>
                  </a:lnTo>
                  <a:lnTo>
                    <a:pt x="792" y="642"/>
                  </a:lnTo>
                  <a:lnTo>
                    <a:pt x="797" y="644"/>
                  </a:lnTo>
                  <a:lnTo>
                    <a:pt x="799" y="647"/>
                  </a:lnTo>
                  <a:lnTo>
                    <a:pt x="804" y="650"/>
                  </a:lnTo>
                  <a:lnTo>
                    <a:pt x="807" y="654"/>
                  </a:lnTo>
                  <a:lnTo>
                    <a:pt x="811" y="657"/>
                  </a:lnTo>
                  <a:lnTo>
                    <a:pt x="814" y="660"/>
                  </a:lnTo>
                  <a:lnTo>
                    <a:pt x="818" y="663"/>
                  </a:lnTo>
                  <a:lnTo>
                    <a:pt x="821" y="666"/>
                  </a:lnTo>
                  <a:lnTo>
                    <a:pt x="825" y="669"/>
                  </a:lnTo>
                  <a:lnTo>
                    <a:pt x="828" y="671"/>
                  </a:lnTo>
                  <a:lnTo>
                    <a:pt x="832" y="674"/>
                  </a:lnTo>
                  <a:lnTo>
                    <a:pt x="835" y="677"/>
                  </a:lnTo>
                  <a:lnTo>
                    <a:pt x="839" y="680"/>
                  </a:lnTo>
                  <a:lnTo>
                    <a:pt x="842" y="683"/>
                  </a:lnTo>
                  <a:lnTo>
                    <a:pt x="846" y="686"/>
                  </a:lnTo>
                  <a:lnTo>
                    <a:pt x="849" y="688"/>
                  </a:lnTo>
                  <a:lnTo>
                    <a:pt x="853" y="691"/>
                  </a:lnTo>
                  <a:lnTo>
                    <a:pt x="856" y="693"/>
                  </a:lnTo>
                  <a:lnTo>
                    <a:pt x="861" y="696"/>
                  </a:lnTo>
                  <a:lnTo>
                    <a:pt x="863" y="698"/>
                  </a:lnTo>
                  <a:lnTo>
                    <a:pt x="868" y="701"/>
                  </a:lnTo>
                  <a:lnTo>
                    <a:pt x="871" y="704"/>
                  </a:lnTo>
                  <a:lnTo>
                    <a:pt x="875" y="707"/>
                  </a:lnTo>
                  <a:lnTo>
                    <a:pt x="878" y="710"/>
                  </a:lnTo>
                  <a:lnTo>
                    <a:pt x="882" y="711"/>
                  </a:lnTo>
                  <a:lnTo>
                    <a:pt x="885" y="714"/>
                  </a:lnTo>
                  <a:lnTo>
                    <a:pt x="889" y="717"/>
                  </a:lnTo>
                  <a:lnTo>
                    <a:pt x="892" y="720"/>
                  </a:lnTo>
                  <a:lnTo>
                    <a:pt x="896" y="721"/>
                  </a:lnTo>
                  <a:lnTo>
                    <a:pt x="899" y="724"/>
                  </a:lnTo>
                  <a:lnTo>
                    <a:pt x="903" y="727"/>
                  </a:lnTo>
                  <a:lnTo>
                    <a:pt x="906" y="730"/>
                  </a:lnTo>
                  <a:lnTo>
                    <a:pt x="910" y="731"/>
                  </a:lnTo>
                  <a:lnTo>
                    <a:pt x="913" y="734"/>
                  </a:lnTo>
                  <a:lnTo>
                    <a:pt x="917" y="735"/>
                  </a:lnTo>
                  <a:lnTo>
                    <a:pt x="922" y="738"/>
                  </a:lnTo>
                  <a:lnTo>
                    <a:pt x="925" y="741"/>
                  </a:lnTo>
                  <a:lnTo>
                    <a:pt x="929" y="742"/>
                  </a:lnTo>
                  <a:lnTo>
                    <a:pt x="932" y="745"/>
                  </a:lnTo>
                  <a:lnTo>
                    <a:pt x="936" y="747"/>
                  </a:lnTo>
                  <a:lnTo>
                    <a:pt x="940" y="750"/>
                  </a:lnTo>
                  <a:lnTo>
                    <a:pt x="943" y="752"/>
                  </a:lnTo>
                  <a:lnTo>
                    <a:pt x="947" y="754"/>
                  </a:lnTo>
                  <a:lnTo>
                    <a:pt x="950" y="755"/>
                  </a:lnTo>
                  <a:lnTo>
                    <a:pt x="954" y="758"/>
                  </a:lnTo>
                  <a:lnTo>
                    <a:pt x="959" y="759"/>
                  </a:lnTo>
                  <a:lnTo>
                    <a:pt x="962" y="762"/>
                  </a:lnTo>
                  <a:lnTo>
                    <a:pt x="966" y="764"/>
                  </a:lnTo>
                  <a:lnTo>
                    <a:pt x="970" y="767"/>
                  </a:lnTo>
                  <a:lnTo>
                    <a:pt x="973" y="768"/>
                  </a:lnTo>
                  <a:lnTo>
                    <a:pt x="977" y="769"/>
                  </a:lnTo>
                  <a:lnTo>
                    <a:pt x="981" y="772"/>
                  </a:lnTo>
                  <a:lnTo>
                    <a:pt x="984" y="774"/>
                  </a:lnTo>
                  <a:lnTo>
                    <a:pt x="989" y="775"/>
                  </a:lnTo>
                  <a:lnTo>
                    <a:pt x="993" y="778"/>
                  </a:lnTo>
                  <a:lnTo>
                    <a:pt x="996" y="779"/>
                  </a:lnTo>
                  <a:lnTo>
                    <a:pt x="1000" y="781"/>
                  </a:lnTo>
                  <a:lnTo>
                    <a:pt x="1004" y="784"/>
                  </a:lnTo>
                  <a:lnTo>
                    <a:pt x="1008" y="785"/>
                  </a:lnTo>
                  <a:lnTo>
                    <a:pt x="1011" y="786"/>
                  </a:lnTo>
                  <a:lnTo>
                    <a:pt x="1016" y="788"/>
                  </a:lnTo>
                  <a:lnTo>
                    <a:pt x="1020" y="789"/>
                  </a:lnTo>
                  <a:lnTo>
                    <a:pt x="1023" y="792"/>
                  </a:lnTo>
                  <a:lnTo>
                    <a:pt x="1027" y="794"/>
                  </a:lnTo>
                  <a:lnTo>
                    <a:pt x="1031" y="795"/>
                  </a:lnTo>
                  <a:lnTo>
                    <a:pt x="1035" y="796"/>
                  </a:lnTo>
                  <a:lnTo>
                    <a:pt x="1038" y="798"/>
                  </a:lnTo>
                  <a:lnTo>
                    <a:pt x="1043" y="799"/>
                  </a:lnTo>
                  <a:lnTo>
                    <a:pt x="1047" y="801"/>
                  </a:lnTo>
                  <a:lnTo>
                    <a:pt x="1050" y="802"/>
                  </a:lnTo>
                  <a:lnTo>
                    <a:pt x="1054" y="803"/>
                  </a:lnTo>
                  <a:lnTo>
                    <a:pt x="1058" y="805"/>
                  </a:lnTo>
                  <a:lnTo>
                    <a:pt x="1062" y="806"/>
                  </a:lnTo>
                  <a:lnTo>
                    <a:pt x="1065" y="808"/>
                  </a:lnTo>
                  <a:lnTo>
                    <a:pt x="1070" y="809"/>
                  </a:lnTo>
                  <a:lnTo>
                    <a:pt x="1074" y="811"/>
                  </a:lnTo>
                  <a:lnTo>
                    <a:pt x="1077" y="812"/>
                  </a:lnTo>
                  <a:lnTo>
                    <a:pt x="1081" y="813"/>
                  </a:lnTo>
                  <a:lnTo>
                    <a:pt x="1085" y="815"/>
                  </a:lnTo>
                  <a:lnTo>
                    <a:pt x="1089" y="816"/>
                  </a:lnTo>
                  <a:lnTo>
                    <a:pt x="1092" y="818"/>
                  </a:lnTo>
                  <a:lnTo>
                    <a:pt x="1097" y="818"/>
                  </a:lnTo>
                  <a:lnTo>
                    <a:pt x="1101" y="819"/>
                  </a:lnTo>
                  <a:lnTo>
                    <a:pt x="1104" y="821"/>
                  </a:lnTo>
                  <a:lnTo>
                    <a:pt x="1108" y="822"/>
                  </a:lnTo>
                  <a:lnTo>
                    <a:pt x="1112" y="823"/>
                  </a:lnTo>
                  <a:lnTo>
                    <a:pt x="1115" y="823"/>
                  </a:lnTo>
                  <a:lnTo>
                    <a:pt x="1119" y="825"/>
                  </a:lnTo>
                  <a:lnTo>
                    <a:pt x="1124" y="826"/>
                  </a:lnTo>
                  <a:lnTo>
                    <a:pt x="1128" y="828"/>
                  </a:lnTo>
                  <a:lnTo>
                    <a:pt x="1131" y="828"/>
                  </a:lnTo>
                  <a:lnTo>
                    <a:pt x="1135" y="829"/>
                  </a:lnTo>
                  <a:lnTo>
                    <a:pt x="1139" y="830"/>
                  </a:lnTo>
                  <a:lnTo>
                    <a:pt x="1142" y="830"/>
                  </a:lnTo>
                  <a:lnTo>
                    <a:pt x="1146" y="832"/>
                  </a:lnTo>
                  <a:lnTo>
                    <a:pt x="1151" y="833"/>
                  </a:lnTo>
                  <a:lnTo>
                    <a:pt x="1153" y="833"/>
                  </a:lnTo>
                  <a:lnTo>
                    <a:pt x="1158" y="835"/>
                  </a:lnTo>
                  <a:lnTo>
                    <a:pt x="1162" y="836"/>
                  </a:lnTo>
                  <a:lnTo>
                    <a:pt x="1166" y="836"/>
                  </a:lnTo>
                  <a:lnTo>
                    <a:pt x="1169" y="838"/>
                  </a:lnTo>
                  <a:lnTo>
                    <a:pt x="1173" y="838"/>
                  </a:lnTo>
                  <a:lnTo>
                    <a:pt x="1178" y="839"/>
                  </a:lnTo>
                  <a:lnTo>
                    <a:pt x="1180" y="839"/>
                  </a:lnTo>
                  <a:lnTo>
                    <a:pt x="1185" y="840"/>
                  </a:lnTo>
                  <a:lnTo>
                    <a:pt x="1189" y="842"/>
                  </a:lnTo>
                  <a:lnTo>
                    <a:pt x="1193" y="842"/>
                  </a:lnTo>
                  <a:lnTo>
                    <a:pt x="1196" y="843"/>
                  </a:lnTo>
                  <a:lnTo>
                    <a:pt x="1200" y="843"/>
                  </a:lnTo>
                  <a:lnTo>
                    <a:pt x="1205" y="845"/>
                  </a:lnTo>
                  <a:lnTo>
                    <a:pt x="1207" y="845"/>
                  </a:lnTo>
                  <a:lnTo>
                    <a:pt x="1212" y="845"/>
                  </a:lnTo>
                  <a:lnTo>
                    <a:pt x="1216" y="846"/>
                  </a:lnTo>
                  <a:lnTo>
                    <a:pt x="1219" y="846"/>
                  </a:lnTo>
                  <a:lnTo>
                    <a:pt x="1223" y="848"/>
                  </a:lnTo>
                  <a:lnTo>
                    <a:pt x="1227" y="848"/>
                  </a:lnTo>
                  <a:lnTo>
                    <a:pt x="1232" y="849"/>
                  </a:lnTo>
                  <a:lnTo>
                    <a:pt x="1234" y="849"/>
                  </a:lnTo>
                  <a:lnTo>
                    <a:pt x="1239" y="849"/>
                  </a:lnTo>
                  <a:lnTo>
                    <a:pt x="1243" y="850"/>
                  </a:lnTo>
                  <a:lnTo>
                    <a:pt x="1246" y="850"/>
                  </a:lnTo>
                  <a:lnTo>
                    <a:pt x="1250" y="852"/>
                  </a:lnTo>
                  <a:lnTo>
                    <a:pt x="1254" y="852"/>
                  </a:lnTo>
                  <a:lnTo>
                    <a:pt x="1257" y="852"/>
                  </a:lnTo>
                  <a:lnTo>
                    <a:pt x="1261" y="853"/>
                  </a:lnTo>
                  <a:lnTo>
                    <a:pt x="1266" y="853"/>
                  </a:lnTo>
                  <a:lnTo>
                    <a:pt x="1270" y="853"/>
                  </a:lnTo>
                  <a:lnTo>
                    <a:pt x="1273" y="855"/>
                  </a:lnTo>
                  <a:lnTo>
                    <a:pt x="1277" y="855"/>
                  </a:lnTo>
                  <a:lnTo>
                    <a:pt x="1281" y="855"/>
                  </a:lnTo>
                  <a:lnTo>
                    <a:pt x="1284" y="856"/>
                  </a:lnTo>
                  <a:lnTo>
                    <a:pt x="1288" y="856"/>
                  </a:lnTo>
                  <a:lnTo>
                    <a:pt x="1293" y="856"/>
                  </a:lnTo>
                  <a:lnTo>
                    <a:pt x="1297" y="856"/>
                  </a:lnTo>
                  <a:lnTo>
                    <a:pt x="1300" y="857"/>
                  </a:lnTo>
                  <a:lnTo>
                    <a:pt x="1304" y="857"/>
                  </a:lnTo>
                  <a:lnTo>
                    <a:pt x="1308" y="857"/>
                  </a:lnTo>
                  <a:lnTo>
                    <a:pt x="1311" y="857"/>
                  </a:lnTo>
                  <a:lnTo>
                    <a:pt x="1316" y="859"/>
                  </a:lnTo>
                  <a:lnTo>
                    <a:pt x="1320" y="859"/>
                  </a:lnTo>
                  <a:lnTo>
                    <a:pt x="1323" y="859"/>
                  </a:lnTo>
                  <a:lnTo>
                    <a:pt x="1327" y="859"/>
                  </a:lnTo>
                  <a:lnTo>
                    <a:pt x="1330" y="859"/>
                  </a:lnTo>
                  <a:lnTo>
                    <a:pt x="1334" y="860"/>
                  </a:lnTo>
                  <a:lnTo>
                    <a:pt x="1337" y="860"/>
                  </a:lnTo>
                  <a:lnTo>
                    <a:pt x="1341" y="860"/>
                  </a:lnTo>
                  <a:lnTo>
                    <a:pt x="1344" y="860"/>
                  </a:lnTo>
                  <a:lnTo>
                    <a:pt x="1348" y="860"/>
                  </a:lnTo>
                  <a:lnTo>
                    <a:pt x="1351" y="862"/>
                  </a:lnTo>
                  <a:lnTo>
                    <a:pt x="1354" y="862"/>
                  </a:lnTo>
                  <a:lnTo>
                    <a:pt x="1357" y="862"/>
                  </a:lnTo>
                  <a:lnTo>
                    <a:pt x="1361" y="862"/>
                  </a:lnTo>
                  <a:lnTo>
                    <a:pt x="1364" y="862"/>
                  </a:lnTo>
                  <a:lnTo>
                    <a:pt x="1367" y="862"/>
                  </a:lnTo>
                  <a:lnTo>
                    <a:pt x="1370" y="862"/>
                  </a:lnTo>
                  <a:lnTo>
                    <a:pt x="1372" y="863"/>
                  </a:lnTo>
                  <a:lnTo>
                    <a:pt x="1374" y="863"/>
                  </a:lnTo>
                  <a:lnTo>
                    <a:pt x="1377" y="863"/>
                  </a:lnTo>
                  <a:lnTo>
                    <a:pt x="1379" y="863"/>
                  </a:lnTo>
                  <a:lnTo>
                    <a:pt x="1381" y="863"/>
                  </a:lnTo>
                  <a:lnTo>
                    <a:pt x="1384" y="863"/>
                  </a:lnTo>
                  <a:lnTo>
                    <a:pt x="1385" y="863"/>
                  </a:lnTo>
                  <a:lnTo>
                    <a:pt x="1405" y="865"/>
                  </a:lnTo>
                </a:path>
              </a:pathLst>
            </a:custGeom>
            <a:noFill/>
            <a:ln w="14288">
              <a:solidFill>
                <a:srgbClr val="33CC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137"/>
            <p:cNvSpPr>
              <a:spLocks/>
            </p:cNvSpPr>
            <p:nvPr/>
          </p:nvSpPr>
          <p:spPr bwMode="auto">
            <a:xfrm>
              <a:off x="1684" y="3204"/>
              <a:ext cx="567" cy="379"/>
            </a:xfrm>
            <a:custGeom>
              <a:avLst/>
              <a:gdLst>
                <a:gd name="T0" fmla="*/ 6 w 858"/>
                <a:gd name="T1" fmla="*/ 234 h 613"/>
                <a:gd name="T2" fmla="*/ 10 w 858"/>
                <a:gd name="T3" fmla="*/ 234 h 613"/>
                <a:gd name="T4" fmla="*/ 15 w 858"/>
                <a:gd name="T5" fmla="*/ 234 h 613"/>
                <a:gd name="T6" fmla="*/ 20 w 858"/>
                <a:gd name="T7" fmla="*/ 234 h 613"/>
                <a:gd name="T8" fmla="*/ 25 w 858"/>
                <a:gd name="T9" fmla="*/ 234 h 613"/>
                <a:gd name="T10" fmla="*/ 30 w 858"/>
                <a:gd name="T11" fmla="*/ 234 h 613"/>
                <a:gd name="T12" fmla="*/ 36 w 858"/>
                <a:gd name="T13" fmla="*/ 234 h 613"/>
                <a:gd name="T14" fmla="*/ 40 w 858"/>
                <a:gd name="T15" fmla="*/ 234 h 613"/>
                <a:gd name="T16" fmla="*/ 46 w 858"/>
                <a:gd name="T17" fmla="*/ 234 h 613"/>
                <a:gd name="T18" fmla="*/ 52 w 858"/>
                <a:gd name="T19" fmla="*/ 234 h 613"/>
                <a:gd name="T20" fmla="*/ 57 w 858"/>
                <a:gd name="T21" fmla="*/ 233 h 613"/>
                <a:gd name="T22" fmla="*/ 63 w 858"/>
                <a:gd name="T23" fmla="*/ 232 h 613"/>
                <a:gd name="T24" fmla="*/ 68 w 858"/>
                <a:gd name="T25" fmla="*/ 232 h 613"/>
                <a:gd name="T26" fmla="*/ 74 w 858"/>
                <a:gd name="T27" fmla="*/ 232 h 613"/>
                <a:gd name="T28" fmla="*/ 80 w 858"/>
                <a:gd name="T29" fmla="*/ 231 h 613"/>
                <a:gd name="T30" fmla="*/ 86 w 858"/>
                <a:gd name="T31" fmla="*/ 231 h 613"/>
                <a:gd name="T32" fmla="*/ 91 w 858"/>
                <a:gd name="T33" fmla="*/ 231 h 613"/>
                <a:gd name="T34" fmla="*/ 96 w 858"/>
                <a:gd name="T35" fmla="*/ 231 h 613"/>
                <a:gd name="T36" fmla="*/ 102 w 858"/>
                <a:gd name="T37" fmla="*/ 230 h 613"/>
                <a:gd name="T38" fmla="*/ 106 w 858"/>
                <a:gd name="T39" fmla="*/ 229 h 613"/>
                <a:gd name="T40" fmla="*/ 112 w 858"/>
                <a:gd name="T41" fmla="*/ 228 h 613"/>
                <a:gd name="T42" fmla="*/ 118 w 858"/>
                <a:gd name="T43" fmla="*/ 228 h 613"/>
                <a:gd name="T44" fmla="*/ 123 w 858"/>
                <a:gd name="T45" fmla="*/ 227 h 613"/>
                <a:gd name="T46" fmla="*/ 129 w 858"/>
                <a:gd name="T47" fmla="*/ 227 h 613"/>
                <a:gd name="T48" fmla="*/ 135 w 858"/>
                <a:gd name="T49" fmla="*/ 226 h 613"/>
                <a:gd name="T50" fmla="*/ 141 w 858"/>
                <a:gd name="T51" fmla="*/ 226 h 613"/>
                <a:gd name="T52" fmla="*/ 147 w 858"/>
                <a:gd name="T53" fmla="*/ 226 h 613"/>
                <a:gd name="T54" fmla="*/ 154 w 858"/>
                <a:gd name="T55" fmla="*/ 226 h 613"/>
                <a:gd name="T56" fmla="*/ 160 w 858"/>
                <a:gd name="T57" fmla="*/ 226 h 613"/>
                <a:gd name="T58" fmla="*/ 167 w 858"/>
                <a:gd name="T59" fmla="*/ 226 h 613"/>
                <a:gd name="T60" fmla="*/ 172 w 858"/>
                <a:gd name="T61" fmla="*/ 226 h 613"/>
                <a:gd name="T62" fmla="*/ 178 w 858"/>
                <a:gd name="T63" fmla="*/ 226 h 613"/>
                <a:gd name="T64" fmla="*/ 185 w 858"/>
                <a:gd name="T65" fmla="*/ 225 h 613"/>
                <a:gd name="T66" fmla="*/ 190 w 858"/>
                <a:gd name="T67" fmla="*/ 224 h 613"/>
                <a:gd name="T68" fmla="*/ 196 w 858"/>
                <a:gd name="T69" fmla="*/ 223 h 613"/>
                <a:gd name="T70" fmla="*/ 202 w 858"/>
                <a:gd name="T71" fmla="*/ 222 h 613"/>
                <a:gd name="T72" fmla="*/ 207 w 858"/>
                <a:gd name="T73" fmla="*/ 221 h 613"/>
                <a:gd name="T74" fmla="*/ 213 w 858"/>
                <a:gd name="T75" fmla="*/ 218 h 613"/>
                <a:gd name="T76" fmla="*/ 218 w 858"/>
                <a:gd name="T77" fmla="*/ 216 h 613"/>
                <a:gd name="T78" fmla="*/ 225 w 858"/>
                <a:gd name="T79" fmla="*/ 214 h 613"/>
                <a:gd name="T80" fmla="*/ 231 w 858"/>
                <a:gd name="T81" fmla="*/ 210 h 613"/>
                <a:gd name="T82" fmla="*/ 238 w 858"/>
                <a:gd name="T83" fmla="*/ 207 h 613"/>
                <a:gd name="T84" fmla="*/ 245 w 858"/>
                <a:gd name="T85" fmla="*/ 203 h 613"/>
                <a:gd name="T86" fmla="*/ 252 w 858"/>
                <a:gd name="T87" fmla="*/ 200 h 613"/>
                <a:gd name="T88" fmla="*/ 258 w 858"/>
                <a:gd name="T89" fmla="*/ 195 h 613"/>
                <a:gd name="T90" fmla="*/ 266 w 858"/>
                <a:gd name="T91" fmla="*/ 191 h 613"/>
                <a:gd name="T92" fmla="*/ 272 w 858"/>
                <a:gd name="T93" fmla="*/ 185 h 613"/>
                <a:gd name="T94" fmla="*/ 278 w 858"/>
                <a:gd name="T95" fmla="*/ 179 h 613"/>
                <a:gd name="T96" fmla="*/ 284 w 858"/>
                <a:gd name="T97" fmla="*/ 172 h 613"/>
                <a:gd name="T98" fmla="*/ 290 w 858"/>
                <a:gd name="T99" fmla="*/ 166 h 613"/>
                <a:gd name="T100" fmla="*/ 297 w 858"/>
                <a:gd name="T101" fmla="*/ 158 h 613"/>
                <a:gd name="T102" fmla="*/ 303 w 858"/>
                <a:gd name="T103" fmla="*/ 149 h 613"/>
                <a:gd name="T104" fmla="*/ 310 w 858"/>
                <a:gd name="T105" fmla="*/ 138 h 613"/>
                <a:gd name="T106" fmla="*/ 317 w 858"/>
                <a:gd name="T107" fmla="*/ 128 h 613"/>
                <a:gd name="T108" fmla="*/ 324 w 858"/>
                <a:gd name="T109" fmla="*/ 116 h 613"/>
                <a:gd name="T110" fmla="*/ 332 w 858"/>
                <a:gd name="T111" fmla="*/ 103 h 613"/>
                <a:gd name="T112" fmla="*/ 338 w 858"/>
                <a:gd name="T113" fmla="*/ 88 h 613"/>
                <a:gd name="T114" fmla="*/ 344 w 858"/>
                <a:gd name="T115" fmla="*/ 75 h 613"/>
                <a:gd name="T116" fmla="*/ 351 w 858"/>
                <a:gd name="T117" fmla="*/ 59 h 613"/>
                <a:gd name="T118" fmla="*/ 358 w 858"/>
                <a:gd name="T119" fmla="*/ 43 h 613"/>
                <a:gd name="T120" fmla="*/ 364 w 858"/>
                <a:gd name="T121" fmla="*/ 27 h 613"/>
                <a:gd name="T122" fmla="*/ 371 w 858"/>
                <a:gd name="T123" fmla="*/ 9 h 6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858" h="613">
                  <a:moveTo>
                    <a:pt x="0" y="610"/>
                  </a:moveTo>
                  <a:lnTo>
                    <a:pt x="8" y="611"/>
                  </a:lnTo>
                  <a:lnTo>
                    <a:pt x="9" y="611"/>
                  </a:lnTo>
                  <a:lnTo>
                    <a:pt x="11" y="611"/>
                  </a:lnTo>
                  <a:lnTo>
                    <a:pt x="12" y="611"/>
                  </a:lnTo>
                  <a:lnTo>
                    <a:pt x="14" y="611"/>
                  </a:lnTo>
                  <a:lnTo>
                    <a:pt x="15" y="611"/>
                  </a:lnTo>
                  <a:lnTo>
                    <a:pt x="17" y="611"/>
                  </a:lnTo>
                  <a:lnTo>
                    <a:pt x="18" y="611"/>
                  </a:lnTo>
                  <a:lnTo>
                    <a:pt x="19" y="611"/>
                  </a:lnTo>
                  <a:lnTo>
                    <a:pt x="21" y="611"/>
                  </a:lnTo>
                  <a:lnTo>
                    <a:pt x="22" y="611"/>
                  </a:lnTo>
                  <a:lnTo>
                    <a:pt x="24" y="613"/>
                  </a:lnTo>
                  <a:lnTo>
                    <a:pt x="25" y="613"/>
                  </a:lnTo>
                  <a:lnTo>
                    <a:pt x="27" y="613"/>
                  </a:lnTo>
                  <a:lnTo>
                    <a:pt x="28" y="613"/>
                  </a:lnTo>
                  <a:lnTo>
                    <a:pt x="29" y="613"/>
                  </a:lnTo>
                  <a:lnTo>
                    <a:pt x="31" y="613"/>
                  </a:lnTo>
                  <a:lnTo>
                    <a:pt x="32" y="613"/>
                  </a:lnTo>
                  <a:lnTo>
                    <a:pt x="34" y="613"/>
                  </a:lnTo>
                  <a:lnTo>
                    <a:pt x="35" y="613"/>
                  </a:lnTo>
                  <a:lnTo>
                    <a:pt x="36" y="613"/>
                  </a:lnTo>
                  <a:lnTo>
                    <a:pt x="38" y="613"/>
                  </a:lnTo>
                  <a:lnTo>
                    <a:pt x="39" y="613"/>
                  </a:lnTo>
                  <a:lnTo>
                    <a:pt x="41" y="613"/>
                  </a:lnTo>
                  <a:lnTo>
                    <a:pt x="42" y="613"/>
                  </a:lnTo>
                  <a:lnTo>
                    <a:pt x="44" y="613"/>
                  </a:lnTo>
                  <a:lnTo>
                    <a:pt x="45" y="613"/>
                  </a:lnTo>
                  <a:lnTo>
                    <a:pt x="46" y="613"/>
                  </a:lnTo>
                  <a:lnTo>
                    <a:pt x="48" y="613"/>
                  </a:lnTo>
                  <a:lnTo>
                    <a:pt x="49" y="613"/>
                  </a:lnTo>
                  <a:lnTo>
                    <a:pt x="51" y="613"/>
                  </a:lnTo>
                  <a:lnTo>
                    <a:pt x="52" y="613"/>
                  </a:lnTo>
                  <a:lnTo>
                    <a:pt x="55" y="613"/>
                  </a:lnTo>
                  <a:lnTo>
                    <a:pt x="56" y="613"/>
                  </a:lnTo>
                  <a:lnTo>
                    <a:pt x="58" y="613"/>
                  </a:lnTo>
                  <a:lnTo>
                    <a:pt x="59" y="613"/>
                  </a:lnTo>
                  <a:lnTo>
                    <a:pt x="61" y="613"/>
                  </a:lnTo>
                  <a:lnTo>
                    <a:pt x="62" y="613"/>
                  </a:lnTo>
                  <a:lnTo>
                    <a:pt x="63" y="613"/>
                  </a:lnTo>
                  <a:lnTo>
                    <a:pt x="65" y="613"/>
                  </a:lnTo>
                  <a:lnTo>
                    <a:pt x="66" y="613"/>
                  </a:lnTo>
                  <a:lnTo>
                    <a:pt x="68" y="613"/>
                  </a:lnTo>
                  <a:lnTo>
                    <a:pt x="69" y="613"/>
                  </a:lnTo>
                  <a:lnTo>
                    <a:pt x="71" y="613"/>
                  </a:lnTo>
                  <a:lnTo>
                    <a:pt x="72" y="613"/>
                  </a:lnTo>
                  <a:lnTo>
                    <a:pt x="73" y="613"/>
                  </a:lnTo>
                  <a:lnTo>
                    <a:pt x="75" y="613"/>
                  </a:lnTo>
                  <a:lnTo>
                    <a:pt x="76" y="613"/>
                  </a:lnTo>
                  <a:lnTo>
                    <a:pt x="78" y="613"/>
                  </a:lnTo>
                  <a:lnTo>
                    <a:pt x="81" y="613"/>
                  </a:lnTo>
                  <a:lnTo>
                    <a:pt x="82" y="613"/>
                  </a:lnTo>
                  <a:lnTo>
                    <a:pt x="83" y="613"/>
                  </a:lnTo>
                  <a:lnTo>
                    <a:pt x="85" y="613"/>
                  </a:lnTo>
                  <a:lnTo>
                    <a:pt x="86" y="613"/>
                  </a:lnTo>
                  <a:lnTo>
                    <a:pt x="88" y="613"/>
                  </a:lnTo>
                  <a:lnTo>
                    <a:pt x="89" y="613"/>
                  </a:lnTo>
                  <a:lnTo>
                    <a:pt x="91" y="613"/>
                  </a:lnTo>
                  <a:lnTo>
                    <a:pt x="92" y="613"/>
                  </a:lnTo>
                  <a:lnTo>
                    <a:pt x="93" y="613"/>
                  </a:lnTo>
                  <a:lnTo>
                    <a:pt x="95" y="613"/>
                  </a:lnTo>
                  <a:lnTo>
                    <a:pt x="96" y="613"/>
                  </a:lnTo>
                  <a:lnTo>
                    <a:pt x="98" y="613"/>
                  </a:lnTo>
                  <a:lnTo>
                    <a:pt x="99" y="611"/>
                  </a:lnTo>
                  <a:lnTo>
                    <a:pt x="100" y="611"/>
                  </a:lnTo>
                  <a:lnTo>
                    <a:pt x="102" y="611"/>
                  </a:lnTo>
                  <a:lnTo>
                    <a:pt x="103" y="611"/>
                  </a:lnTo>
                  <a:lnTo>
                    <a:pt x="105" y="611"/>
                  </a:lnTo>
                  <a:lnTo>
                    <a:pt x="106" y="611"/>
                  </a:lnTo>
                  <a:lnTo>
                    <a:pt x="108" y="611"/>
                  </a:lnTo>
                  <a:lnTo>
                    <a:pt x="110" y="611"/>
                  </a:lnTo>
                  <a:lnTo>
                    <a:pt x="112" y="611"/>
                  </a:lnTo>
                  <a:lnTo>
                    <a:pt x="113" y="611"/>
                  </a:lnTo>
                  <a:lnTo>
                    <a:pt x="115" y="611"/>
                  </a:lnTo>
                  <a:lnTo>
                    <a:pt x="116" y="611"/>
                  </a:lnTo>
                  <a:lnTo>
                    <a:pt x="118" y="611"/>
                  </a:lnTo>
                  <a:lnTo>
                    <a:pt x="119" y="611"/>
                  </a:lnTo>
                  <a:lnTo>
                    <a:pt x="120" y="611"/>
                  </a:lnTo>
                  <a:lnTo>
                    <a:pt x="122" y="610"/>
                  </a:lnTo>
                  <a:lnTo>
                    <a:pt x="123" y="610"/>
                  </a:lnTo>
                  <a:lnTo>
                    <a:pt x="125" y="610"/>
                  </a:lnTo>
                  <a:lnTo>
                    <a:pt x="126" y="610"/>
                  </a:lnTo>
                  <a:lnTo>
                    <a:pt x="129" y="610"/>
                  </a:lnTo>
                  <a:lnTo>
                    <a:pt x="130" y="610"/>
                  </a:lnTo>
                  <a:lnTo>
                    <a:pt x="132" y="610"/>
                  </a:lnTo>
                  <a:lnTo>
                    <a:pt x="133" y="610"/>
                  </a:lnTo>
                  <a:lnTo>
                    <a:pt x="135" y="610"/>
                  </a:lnTo>
                  <a:lnTo>
                    <a:pt x="136" y="610"/>
                  </a:lnTo>
                  <a:lnTo>
                    <a:pt x="137" y="610"/>
                  </a:lnTo>
                  <a:lnTo>
                    <a:pt x="139" y="610"/>
                  </a:lnTo>
                  <a:lnTo>
                    <a:pt x="142" y="608"/>
                  </a:lnTo>
                  <a:lnTo>
                    <a:pt x="143" y="608"/>
                  </a:lnTo>
                  <a:lnTo>
                    <a:pt x="145" y="608"/>
                  </a:lnTo>
                  <a:lnTo>
                    <a:pt x="146" y="608"/>
                  </a:lnTo>
                  <a:lnTo>
                    <a:pt x="147" y="608"/>
                  </a:lnTo>
                  <a:lnTo>
                    <a:pt x="149" y="608"/>
                  </a:lnTo>
                  <a:lnTo>
                    <a:pt x="152" y="608"/>
                  </a:lnTo>
                  <a:lnTo>
                    <a:pt x="153" y="608"/>
                  </a:lnTo>
                  <a:lnTo>
                    <a:pt x="154" y="608"/>
                  </a:lnTo>
                  <a:lnTo>
                    <a:pt x="156" y="608"/>
                  </a:lnTo>
                  <a:lnTo>
                    <a:pt x="157" y="608"/>
                  </a:lnTo>
                  <a:lnTo>
                    <a:pt x="160" y="607"/>
                  </a:lnTo>
                  <a:lnTo>
                    <a:pt x="162" y="607"/>
                  </a:lnTo>
                  <a:lnTo>
                    <a:pt x="163" y="607"/>
                  </a:lnTo>
                  <a:lnTo>
                    <a:pt x="164" y="607"/>
                  </a:lnTo>
                  <a:lnTo>
                    <a:pt x="166" y="607"/>
                  </a:lnTo>
                  <a:lnTo>
                    <a:pt x="167" y="607"/>
                  </a:lnTo>
                  <a:lnTo>
                    <a:pt x="170" y="607"/>
                  </a:lnTo>
                  <a:lnTo>
                    <a:pt x="172" y="607"/>
                  </a:lnTo>
                  <a:lnTo>
                    <a:pt x="173" y="607"/>
                  </a:lnTo>
                  <a:lnTo>
                    <a:pt x="174" y="607"/>
                  </a:lnTo>
                  <a:lnTo>
                    <a:pt x="176" y="605"/>
                  </a:lnTo>
                  <a:lnTo>
                    <a:pt x="179" y="605"/>
                  </a:lnTo>
                  <a:lnTo>
                    <a:pt x="180" y="605"/>
                  </a:lnTo>
                  <a:lnTo>
                    <a:pt x="181" y="605"/>
                  </a:lnTo>
                  <a:lnTo>
                    <a:pt x="183" y="605"/>
                  </a:lnTo>
                  <a:lnTo>
                    <a:pt x="184" y="605"/>
                  </a:lnTo>
                  <a:lnTo>
                    <a:pt x="186" y="605"/>
                  </a:lnTo>
                  <a:lnTo>
                    <a:pt x="187" y="605"/>
                  </a:lnTo>
                  <a:lnTo>
                    <a:pt x="190" y="605"/>
                  </a:lnTo>
                  <a:lnTo>
                    <a:pt x="191" y="605"/>
                  </a:lnTo>
                  <a:lnTo>
                    <a:pt x="193" y="604"/>
                  </a:lnTo>
                  <a:lnTo>
                    <a:pt x="194" y="604"/>
                  </a:lnTo>
                  <a:lnTo>
                    <a:pt x="196" y="604"/>
                  </a:lnTo>
                  <a:lnTo>
                    <a:pt x="197" y="604"/>
                  </a:lnTo>
                  <a:lnTo>
                    <a:pt x="199" y="604"/>
                  </a:lnTo>
                  <a:lnTo>
                    <a:pt x="200" y="604"/>
                  </a:lnTo>
                  <a:lnTo>
                    <a:pt x="203" y="604"/>
                  </a:lnTo>
                  <a:lnTo>
                    <a:pt x="204" y="604"/>
                  </a:lnTo>
                  <a:lnTo>
                    <a:pt x="206" y="604"/>
                  </a:lnTo>
                  <a:lnTo>
                    <a:pt x="207" y="604"/>
                  </a:lnTo>
                  <a:lnTo>
                    <a:pt x="209" y="603"/>
                  </a:lnTo>
                  <a:lnTo>
                    <a:pt x="210" y="603"/>
                  </a:lnTo>
                  <a:lnTo>
                    <a:pt x="211" y="603"/>
                  </a:lnTo>
                  <a:lnTo>
                    <a:pt x="213" y="603"/>
                  </a:lnTo>
                  <a:lnTo>
                    <a:pt x="214" y="603"/>
                  </a:lnTo>
                  <a:lnTo>
                    <a:pt x="216" y="603"/>
                  </a:lnTo>
                  <a:lnTo>
                    <a:pt x="217" y="603"/>
                  </a:lnTo>
                  <a:lnTo>
                    <a:pt x="218" y="603"/>
                  </a:lnTo>
                  <a:lnTo>
                    <a:pt x="220" y="603"/>
                  </a:lnTo>
                  <a:lnTo>
                    <a:pt x="223" y="601"/>
                  </a:lnTo>
                  <a:lnTo>
                    <a:pt x="224" y="601"/>
                  </a:lnTo>
                  <a:lnTo>
                    <a:pt x="226" y="601"/>
                  </a:lnTo>
                  <a:lnTo>
                    <a:pt x="227" y="601"/>
                  </a:lnTo>
                  <a:lnTo>
                    <a:pt x="228" y="601"/>
                  </a:lnTo>
                  <a:lnTo>
                    <a:pt x="230" y="601"/>
                  </a:lnTo>
                  <a:lnTo>
                    <a:pt x="231" y="601"/>
                  </a:lnTo>
                  <a:lnTo>
                    <a:pt x="233" y="601"/>
                  </a:lnTo>
                  <a:lnTo>
                    <a:pt x="234" y="600"/>
                  </a:lnTo>
                  <a:lnTo>
                    <a:pt x="236" y="600"/>
                  </a:lnTo>
                  <a:lnTo>
                    <a:pt x="237" y="600"/>
                  </a:lnTo>
                  <a:lnTo>
                    <a:pt x="238" y="600"/>
                  </a:lnTo>
                  <a:lnTo>
                    <a:pt x="240" y="600"/>
                  </a:lnTo>
                  <a:lnTo>
                    <a:pt x="241" y="600"/>
                  </a:lnTo>
                  <a:lnTo>
                    <a:pt x="243" y="600"/>
                  </a:lnTo>
                  <a:lnTo>
                    <a:pt x="244" y="598"/>
                  </a:lnTo>
                  <a:lnTo>
                    <a:pt x="245" y="598"/>
                  </a:lnTo>
                  <a:lnTo>
                    <a:pt x="247" y="598"/>
                  </a:lnTo>
                  <a:lnTo>
                    <a:pt x="248" y="598"/>
                  </a:lnTo>
                  <a:lnTo>
                    <a:pt x="250" y="598"/>
                  </a:lnTo>
                  <a:lnTo>
                    <a:pt x="253" y="598"/>
                  </a:lnTo>
                  <a:lnTo>
                    <a:pt x="254" y="598"/>
                  </a:lnTo>
                  <a:lnTo>
                    <a:pt x="255" y="597"/>
                  </a:lnTo>
                  <a:lnTo>
                    <a:pt x="257" y="597"/>
                  </a:lnTo>
                  <a:lnTo>
                    <a:pt x="258" y="597"/>
                  </a:lnTo>
                  <a:lnTo>
                    <a:pt x="260" y="597"/>
                  </a:lnTo>
                  <a:lnTo>
                    <a:pt x="261" y="597"/>
                  </a:lnTo>
                  <a:lnTo>
                    <a:pt x="263" y="597"/>
                  </a:lnTo>
                  <a:lnTo>
                    <a:pt x="264" y="596"/>
                  </a:lnTo>
                  <a:lnTo>
                    <a:pt x="265" y="596"/>
                  </a:lnTo>
                  <a:lnTo>
                    <a:pt x="267" y="596"/>
                  </a:lnTo>
                  <a:lnTo>
                    <a:pt x="270" y="596"/>
                  </a:lnTo>
                  <a:lnTo>
                    <a:pt x="271" y="596"/>
                  </a:lnTo>
                  <a:lnTo>
                    <a:pt x="272" y="596"/>
                  </a:lnTo>
                  <a:lnTo>
                    <a:pt x="274" y="596"/>
                  </a:lnTo>
                  <a:lnTo>
                    <a:pt x="275" y="594"/>
                  </a:lnTo>
                  <a:lnTo>
                    <a:pt x="277" y="594"/>
                  </a:lnTo>
                  <a:lnTo>
                    <a:pt x="278" y="594"/>
                  </a:lnTo>
                  <a:lnTo>
                    <a:pt x="280" y="594"/>
                  </a:lnTo>
                  <a:lnTo>
                    <a:pt x="282" y="594"/>
                  </a:lnTo>
                  <a:lnTo>
                    <a:pt x="284" y="594"/>
                  </a:lnTo>
                  <a:lnTo>
                    <a:pt x="285" y="594"/>
                  </a:lnTo>
                  <a:lnTo>
                    <a:pt x="287" y="594"/>
                  </a:lnTo>
                  <a:lnTo>
                    <a:pt x="288" y="593"/>
                  </a:lnTo>
                  <a:lnTo>
                    <a:pt x="291" y="593"/>
                  </a:lnTo>
                  <a:lnTo>
                    <a:pt x="292" y="593"/>
                  </a:lnTo>
                  <a:lnTo>
                    <a:pt x="294" y="593"/>
                  </a:lnTo>
                  <a:lnTo>
                    <a:pt x="295" y="593"/>
                  </a:lnTo>
                  <a:lnTo>
                    <a:pt x="297" y="593"/>
                  </a:lnTo>
                  <a:lnTo>
                    <a:pt x="299" y="593"/>
                  </a:lnTo>
                  <a:lnTo>
                    <a:pt x="301" y="593"/>
                  </a:lnTo>
                  <a:lnTo>
                    <a:pt x="302" y="593"/>
                  </a:lnTo>
                  <a:lnTo>
                    <a:pt x="304" y="593"/>
                  </a:lnTo>
                  <a:lnTo>
                    <a:pt x="307" y="591"/>
                  </a:lnTo>
                  <a:lnTo>
                    <a:pt x="308" y="591"/>
                  </a:lnTo>
                  <a:lnTo>
                    <a:pt x="309" y="591"/>
                  </a:lnTo>
                  <a:lnTo>
                    <a:pt x="311" y="591"/>
                  </a:lnTo>
                  <a:lnTo>
                    <a:pt x="314" y="591"/>
                  </a:lnTo>
                  <a:lnTo>
                    <a:pt x="315" y="591"/>
                  </a:lnTo>
                  <a:lnTo>
                    <a:pt x="317" y="591"/>
                  </a:lnTo>
                  <a:lnTo>
                    <a:pt x="318" y="591"/>
                  </a:lnTo>
                  <a:lnTo>
                    <a:pt x="321" y="591"/>
                  </a:lnTo>
                  <a:lnTo>
                    <a:pt x="322" y="591"/>
                  </a:lnTo>
                  <a:lnTo>
                    <a:pt x="324" y="591"/>
                  </a:lnTo>
                  <a:lnTo>
                    <a:pt x="325" y="591"/>
                  </a:lnTo>
                  <a:lnTo>
                    <a:pt x="328" y="591"/>
                  </a:lnTo>
                  <a:lnTo>
                    <a:pt x="329" y="591"/>
                  </a:lnTo>
                  <a:lnTo>
                    <a:pt x="331" y="591"/>
                  </a:lnTo>
                  <a:lnTo>
                    <a:pt x="332" y="591"/>
                  </a:lnTo>
                  <a:lnTo>
                    <a:pt x="335" y="591"/>
                  </a:lnTo>
                  <a:lnTo>
                    <a:pt x="336" y="591"/>
                  </a:lnTo>
                  <a:lnTo>
                    <a:pt x="338" y="591"/>
                  </a:lnTo>
                  <a:lnTo>
                    <a:pt x="339" y="591"/>
                  </a:lnTo>
                  <a:lnTo>
                    <a:pt x="342" y="591"/>
                  </a:lnTo>
                  <a:lnTo>
                    <a:pt x="344" y="591"/>
                  </a:lnTo>
                  <a:lnTo>
                    <a:pt x="345" y="591"/>
                  </a:lnTo>
                  <a:lnTo>
                    <a:pt x="346" y="591"/>
                  </a:lnTo>
                  <a:lnTo>
                    <a:pt x="349" y="591"/>
                  </a:lnTo>
                  <a:lnTo>
                    <a:pt x="351" y="591"/>
                  </a:lnTo>
                  <a:lnTo>
                    <a:pt x="352" y="591"/>
                  </a:lnTo>
                  <a:lnTo>
                    <a:pt x="354" y="591"/>
                  </a:lnTo>
                  <a:lnTo>
                    <a:pt x="355" y="591"/>
                  </a:lnTo>
                  <a:lnTo>
                    <a:pt x="358" y="591"/>
                  </a:lnTo>
                  <a:lnTo>
                    <a:pt x="359" y="591"/>
                  </a:lnTo>
                  <a:lnTo>
                    <a:pt x="361" y="591"/>
                  </a:lnTo>
                  <a:lnTo>
                    <a:pt x="362" y="591"/>
                  </a:lnTo>
                  <a:lnTo>
                    <a:pt x="365" y="591"/>
                  </a:lnTo>
                  <a:lnTo>
                    <a:pt x="366" y="591"/>
                  </a:lnTo>
                  <a:lnTo>
                    <a:pt x="368" y="591"/>
                  </a:lnTo>
                  <a:lnTo>
                    <a:pt x="369" y="591"/>
                  </a:lnTo>
                  <a:lnTo>
                    <a:pt x="372" y="591"/>
                  </a:lnTo>
                  <a:lnTo>
                    <a:pt x="373" y="591"/>
                  </a:lnTo>
                  <a:lnTo>
                    <a:pt x="375" y="591"/>
                  </a:lnTo>
                  <a:lnTo>
                    <a:pt x="376" y="591"/>
                  </a:lnTo>
                  <a:lnTo>
                    <a:pt x="379" y="591"/>
                  </a:lnTo>
                  <a:lnTo>
                    <a:pt x="381" y="591"/>
                  </a:lnTo>
                  <a:lnTo>
                    <a:pt x="382" y="591"/>
                  </a:lnTo>
                  <a:lnTo>
                    <a:pt x="383" y="590"/>
                  </a:lnTo>
                  <a:lnTo>
                    <a:pt x="386" y="590"/>
                  </a:lnTo>
                  <a:lnTo>
                    <a:pt x="388" y="590"/>
                  </a:lnTo>
                  <a:lnTo>
                    <a:pt x="389" y="590"/>
                  </a:lnTo>
                  <a:lnTo>
                    <a:pt x="390" y="590"/>
                  </a:lnTo>
                  <a:lnTo>
                    <a:pt x="393" y="590"/>
                  </a:lnTo>
                  <a:lnTo>
                    <a:pt x="395" y="590"/>
                  </a:lnTo>
                  <a:lnTo>
                    <a:pt x="396" y="590"/>
                  </a:lnTo>
                  <a:lnTo>
                    <a:pt x="398" y="590"/>
                  </a:lnTo>
                  <a:lnTo>
                    <a:pt x="400" y="590"/>
                  </a:lnTo>
                  <a:lnTo>
                    <a:pt x="402" y="590"/>
                  </a:lnTo>
                  <a:lnTo>
                    <a:pt x="403" y="590"/>
                  </a:lnTo>
                  <a:lnTo>
                    <a:pt x="405" y="590"/>
                  </a:lnTo>
                  <a:lnTo>
                    <a:pt x="408" y="590"/>
                  </a:lnTo>
                  <a:lnTo>
                    <a:pt x="409" y="590"/>
                  </a:lnTo>
                  <a:lnTo>
                    <a:pt x="410" y="590"/>
                  </a:lnTo>
                  <a:lnTo>
                    <a:pt x="412" y="590"/>
                  </a:lnTo>
                  <a:lnTo>
                    <a:pt x="415" y="590"/>
                  </a:lnTo>
                  <a:lnTo>
                    <a:pt x="416" y="588"/>
                  </a:lnTo>
                  <a:lnTo>
                    <a:pt x="417" y="588"/>
                  </a:lnTo>
                  <a:lnTo>
                    <a:pt x="419" y="588"/>
                  </a:lnTo>
                  <a:lnTo>
                    <a:pt x="420" y="588"/>
                  </a:lnTo>
                  <a:lnTo>
                    <a:pt x="423" y="588"/>
                  </a:lnTo>
                  <a:lnTo>
                    <a:pt x="425" y="588"/>
                  </a:lnTo>
                  <a:lnTo>
                    <a:pt x="426" y="588"/>
                  </a:lnTo>
                  <a:lnTo>
                    <a:pt x="427" y="588"/>
                  </a:lnTo>
                  <a:lnTo>
                    <a:pt x="429" y="587"/>
                  </a:lnTo>
                  <a:lnTo>
                    <a:pt x="432" y="587"/>
                  </a:lnTo>
                  <a:lnTo>
                    <a:pt x="433" y="587"/>
                  </a:lnTo>
                  <a:lnTo>
                    <a:pt x="435" y="587"/>
                  </a:lnTo>
                  <a:lnTo>
                    <a:pt x="436" y="587"/>
                  </a:lnTo>
                  <a:lnTo>
                    <a:pt x="437" y="586"/>
                  </a:lnTo>
                  <a:lnTo>
                    <a:pt x="439" y="586"/>
                  </a:lnTo>
                  <a:lnTo>
                    <a:pt x="440" y="586"/>
                  </a:lnTo>
                  <a:lnTo>
                    <a:pt x="442" y="586"/>
                  </a:lnTo>
                  <a:lnTo>
                    <a:pt x="444" y="586"/>
                  </a:lnTo>
                  <a:lnTo>
                    <a:pt x="446" y="584"/>
                  </a:lnTo>
                  <a:lnTo>
                    <a:pt x="447" y="584"/>
                  </a:lnTo>
                  <a:lnTo>
                    <a:pt x="449" y="584"/>
                  </a:lnTo>
                  <a:lnTo>
                    <a:pt x="450" y="584"/>
                  </a:lnTo>
                  <a:lnTo>
                    <a:pt x="452" y="583"/>
                  </a:lnTo>
                  <a:lnTo>
                    <a:pt x="453" y="583"/>
                  </a:lnTo>
                  <a:lnTo>
                    <a:pt x="454" y="583"/>
                  </a:lnTo>
                  <a:lnTo>
                    <a:pt x="456" y="581"/>
                  </a:lnTo>
                  <a:lnTo>
                    <a:pt x="457" y="581"/>
                  </a:lnTo>
                  <a:lnTo>
                    <a:pt x="460" y="581"/>
                  </a:lnTo>
                  <a:lnTo>
                    <a:pt x="462" y="581"/>
                  </a:lnTo>
                  <a:lnTo>
                    <a:pt x="463" y="580"/>
                  </a:lnTo>
                  <a:lnTo>
                    <a:pt x="464" y="580"/>
                  </a:lnTo>
                  <a:lnTo>
                    <a:pt x="466" y="578"/>
                  </a:lnTo>
                  <a:lnTo>
                    <a:pt x="467" y="578"/>
                  </a:lnTo>
                  <a:lnTo>
                    <a:pt x="469" y="578"/>
                  </a:lnTo>
                  <a:lnTo>
                    <a:pt x="470" y="577"/>
                  </a:lnTo>
                  <a:lnTo>
                    <a:pt x="472" y="577"/>
                  </a:lnTo>
                  <a:lnTo>
                    <a:pt x="474" y="577"/>
                  </a:lnTo>
                  <a:lnTo>
                    <a:pt x="476" y="576"/>
                  </a:lnTo>
                  <a:lnTo>
                    <a:pt x="477" y="576"/>
                  </a:lnTo>
                  <a:lnTo>
                    <a:pt x="479" y="574"/>
                  </a:lnTo>
                  <a:lnTo>
                    <a:pt x="480" y="574"/>
                  </a:lnTo>
                  <a:lnTo>
                    <a:pt x="481" y="573"/>
                  </a:lnTo>
                  <a:lnTo>
                    <a:pt x="483" y="573"/>
                  </a:lnTo>
                  <a:lnTo>
                    <a:pt x="484" y="571"/>
                  </a:lnTo>
                  <a:lnTo>
                    <a:pt x="487" y="571"/>
                  </a:lnTo>
                  <a:lnTo>
                    <a:pt x="489" y="570"/>
                  </a:lnTo>
                  <a:lnTo>
                    <a:pt x="490" y="570"/>
                  </a:lnTo>
                  <a:lnTo>
                    <a:pt x="491" y="569"/>
                  </a:lnTo>
                  <a:lnTo>
                    <a:pt x="493" y="569"/>
                  </a:lnTo>
                  <a:lnTo>
                    <a:pt x="496" y="567"/>
                  </a:lnTo>
                  <a:lnTo>
                    <a:pt x="497" y="567"/>
                  </a:lnTo>
                  <a:lnTo>
                    <a:pt x="499" y="566"/>
                  </a:lnTo>
                  <a:lnTo>
                    <a:pt x="500" y="566"/>
                  </a:lnTo>
                  <a:lnTo>
                    <a:pt x="503" y="564"/>
                  </a:lnTo>
                  <a:lnTo>
                    <a:pt x="504" y="563"/>
                  </a:lnTo>
                  <a:lnTo>
                    <a:pt x="506" y="563"/>
                  </a:lnTo>
                  <a:lnTo>
                    <a:pt x="507" y="561"/>
                  </a:lnTo>
                  <a:lnTo>
                    <a:pt x="510" y="561"/>
                  </a:lnTo>
                  <a:lnTo>
                    <a:pt x="511" y="560"/>
                  </a:lnTo>
                  <a:lnTo>
                    <a:pt x="513" y="559"/>
                  </a:lnTo>
                  <a:lnTo>
                    <a:pt x="514" y="559"/>
                  </a:lnTo>
                  <a:lnTo>
                    <a:pt x="517" y="557"/>
                  </a:lnTo>
                  <a:lnTo>
                    <a:pt x="518" y="556"/>
                  </a:lnTo>
                  <a:lnTo>
                    <a:pt x="520" y="556"/>
                  </a:lnTo>
                  <a:lnTo>
                    <a:pt x="523" y="554"/>
                  </a:lnTo>
                  <a:lnTo>
                    <a:pt x="524" y="553"/>
                  </a:lnTo>
                  <a:lnTo>
                    <a:pt x="526" y="552"/>
                  </a:lnTo>
                  <a:lnTo>
                    <a:pt x="528" y="552"/>
                  </a:lnTo>
                  <a:lnTo>
                    <a:pt x="530" y="550"/>
                  </a:lnTo>
                  <a:lnTo>
                    <a:pt x="531" y="549"/>
                  </a:lnTo>
                  <a:lnTo>
                    <a:pt x="534" y="549"/>
                  </a:lnTo>
                  <a:lnTo>
                    <a:pt x="535" y="547"/>
                  </a:lnTo>
                  <a:lnTo>
                    <a:pt x="537" y="546"/>
                  </a:lnTo>
                  <a:lnTo>
                    <a:pt x="540" y="544"/>
                  </a:lnTo>
                  <a:lnTo>
                    <a:pt x="541" y="544"/>
                  </a:lnTo>
                  <a:lnTo>
                    <a:pt x="544" y="543"/>
                  </a:lnTo>
                  <a:lnTo>
                    <a:pt x="545" y="542"/>
                  </a:lnTo>
                  <a:lnTo>
                    <a:pt x="547" y="540"/>
                  </a:lnTo>
                  <a:lnTo>
                    <a:pt x="550" y="539"/>
                  </a:lnTo>
                  <a:lnTo>
                    <a:pt x="551" y="539"/>
                  </a:lnTo>
                  <a:lnTo>
                    <a:pt x="554" y="537"/>
                  </a:lnTo>
                  <a:lnTo>
                    <a:pt x="555" y="536"/>
                  </a:lnTo>
                  <a:lnTo>
                    <a:pt x="557" y="534"/>
                  </a:lnTo>
                  <a:lnTo>
                    <a:pt x="560" y="533"/>
                  </a:lnTo>
                  <a:lnTo>
                    <a:pt x="561" y="532"/>
                  </a:lnTo>
                  <a:lnTo>
                    <a:pt x="564" y="532"/>
                  </a:lnTo>
                  <a:lnTo>
                    <a:pt x="565" y="530"/>
                  </a:lnTo>
                  <a:lnTo>
                    <a:pt x="567" y="529"/>
                  </a:lnTo>
                  <a:lnTo>
                    <a:pt x="570" y="527"/>
                  </a:lnTo>
                  <a:lnTo>
                    <a:pt x="571" y="526"/>
                  </a:lnTo>
                  <a:lnTo>
                    <a:pt x="574" y="525"/>
                  </a:lnTo>
                  <a:lnTo>
                    <a:pt x="575" y="523"/>
                  </a:lnTo>
                  <a:lnTo>
                    <a:pt x="577" y="522"/>
                  </a:lnTo>
                  <a:lnTo>
                    <a:pt x="580" y="520"/>
                  </a:lnTo>
                  <a:lnTo>
                    <a:pt x="581" y="519"/>
                  </a:lnTo>
                  <a:lnTo>
                    <a:pt x="584" y="517"/>
                  </a:lnTo>
                  <a:lnTo>
                    <a:pt x="585" y="516"/>
                  </a:lnTo>
                  <a:lnTo>
                    <a:pt x="587" y="515"/>
                  </a:lnTo>
                  <a:lnTo>
                    <a:pt x="590" y="513"/>
                  </a:lnTo>
                  <a:lnTo>
                    <a:pt x="591" y="512"/>
                  </a:lnTo>
                  <a:lnTo>
                    <a:pt x="592" y="510"/>
                  </a:lnTo>
                  <a:lnTo>
                    <a:pt x="595" y="509"/>
                  </a:lnTo>
                  <a:lnTo>
                    <a:pt x="597" y="507"/>
                  </a:lnTo>
                  <a:lnTo>
                    <a:pt x="599" y="506"/>
                  </a:lnTo>
                  <a:lnTo>
                    <a:pt x="601" y="505"/>
                  </a:lnTo>
                  <a:lnTo>
                    <a:pt x="602" y="503"/>
                  </a:lnTo>
                  <a:lnTo>
                    <a:pt x="604" y="502"/>
                  </a:lnTo>
                  <a:lnTo>
                    <a:pt x="607" y="500"/>
                  </a:lnTo>
                  <a:lnTo>
                    <a:pt x="608" y="499"/>
                  </a:lnTo>
                  <a:lnTo>
                    <a:pt x="609" y="496"/>
                  </a:lnTo>
                  <a:lnTo>
                    <a:pt x="612" y="495"/>
                  </a:lnTo>
                  <a:lnTo>
                    <a:pt x="614" y="493"/>
                  </a:lnTo>
                  <a:lnTo>
                    <a:pt x="615" y="492"/>
                  </a:lnTo>
                  <a:lnTo>
                    <a:pt x="618" y="490"/>
                  </a:lnTo>
                  <a:lnTo>
                    <a:pt x="619" y="488"/>
                  </a:lnTo>
                  <a:lnTo>
                    <a:pt x="621" y="486"/>
                  </a:lnTo>
                  <a:lnTo>
                    <a:pt x="622" y="485"/>
                  </a:lnTo>
                  <a:lnTo>
                    <a:pt x="625" y="483"/>
                  </a:lnTo>
                  <a:lnTo>
                    <a:pt x="626" y="480"/>
                  </a:lnTo>
                  <a:lnTo>
                    <a:pt x="628" y="479"/>
                  </a:lnTo>
                  <a:lnTo>
                    <a:pt x="629" y="478"/>
                  </a:lnTo>
                  <a:lnTo>
                    <a:pt x="632" y="475"/>
                  </a:lnTo>
                  <a:lnTo>
                    <a:pt x="634" y="473"/>
                  </a:lnTo>
                  <a:lnTo>
                    <a:pt x="635" y="472"/>
                  </a:lnTo>
                  <a:lnTo>
                    <a:pt x="636" y="469"/>
                  </a:lnTo>
                  <a:lnTo>
                    <a:pt x="639" y="468"/>
                  </a:lnTo>
                  <a:lnTo>
                    <a:pt x="641" y="465"/>
                  </a:lnTo>
                  <a:lnTo>
                    <a:pt x="642" y="463"/>
                  </a:lnTo>
                  <a:lnTo>
                    <a:pt x="644" y="461"/>
                  </a:lnTo>
                  <a:lnTo>
                    <a:pt x="646" y="459"/>
                  </a:lnTo>
                  <a:lnTo>
                    <a:pt x="648" y="456"/>
                  </a:lnTo>
                  <a:lnTo>
                    <a:pt x="649" y="455"/>
                  </a:lnTo>
                  <a:lnTo>
                    <a:pt x="651" y="452"/>
                  </a:lnTo>
                  <a:lnTo>
                    <a:pt x="653" y="451"/>
                  </a:lnTo>
                  <a:lnTo>
                    <a:pt x="655" y="448"/>
                  </a:lnTo>
                  <a:lnTo>
                    <a:pt x="656" y="445"/>
                  </a:lnTo>
                  <a:lnTo>
                    <a:pt x="658" y="444"/>
                  </a:lnTo>
                  <a:lnTo>
                    <a:pt x="661" y="441"/>
                  </a:lnTo>
                  <a:lnTo>
                    <a:pt x="662" y="438"/>
                  </a:lnTo>
                  <a:lnTo>
                    <a:pt x="663" y="436"/>
                  </a:lnTo>
                  <a:lnTo>
                    <a:pt x="665" y="434"/>
                  </a:lnTo>
                  <a:lnTo>
                    <a:pt x="668" y="431"/>
                  </a:lnTo>
                  <a:lnTo>
                    <a:pt x="669" y="428"/>
                  </a:lnTo>
                  <a:lnTo>
                    <a:pt x="671" y="427"/>
                  </a:lnTo>
                  <a:lnTo>
                    <a:pt x="673" y="424"/>
                  </a:lnTo>
                  <a:lnTo>
                    <a:pt x="675" y="421"/>
                  </a:lnTo>
                  <a:lnTo>
                    <a:pt x="676" y="418"/>
                  </a:lnTo>
                  <a:lnTo>
                    <a:pt x="678" y="415"/>
                  </a:lnTo>
                  <a:lnTo>
                    <a:pt x="680" y="412"/>
                  </a:lnTo>
                  <a:lnTo>
                    <a:pt x="682" y="409"/>
                  </a:lnTo>
                  <a:lnTo>
                    <a:pt x="683" y="407"/>
                  </a:lnTo>
                  <a:lnTo>
                    <a:pt x="686" y="404"/>
                  </a:lnTo>
                  <a:lnTo>
                    <a:pt x="688" y="401"/>
                  </a:lnTo>
                  <a:lnTo>
                    <a:pt x="689" y="398"/>
                  </a:lnTo>
                  <a:lnTo>
                    <a:pt x="692" y="395"/>
                  </a:lnTo>
                  <a:lnTo>
                    <a:pt x="693" y="392"/>
                  </a:lnTo>
                  <a:lnTo>
                    <a:pt x="695" y="390"/>
                  </a:lnTo>
                  <a:lnTo>
                    <a:pt x="698" y="385"/>
                  </a:lnTo>
                  <a:lnTo>
                    <a:pt x="699" y="382"/>
                  </a:lnTo>
                  <a:lnTo>
                    <a:pt x="700" y="380"/>
                  </a:lnTo>
                  <a:lnTo>
                    <a:pt x="703" y="377"/>
                  </a:lnTo>
                  <a:lnTo>
                    <a:pt x="705" y="373"/>
                  </a:lnTo>
                  <a:lnTo>
                    <a:pt x="706" y="370"/>
                  </a:lnTo>
                  <a:lnTo>
                    <a:pt x="709" y="367"/>
                  </a:lnTo>
                  <a:lnTo>
                    <a:pt x="710" y="363"/>
                  </a:lnTo>
                  <a:lnTo>
                    <a:pt x="713" y="360"/>
                  </a:lnTo>
                  <a:lnTo>
                    <a:pt x="715" y="355"/>
                  </a:lnTo>
                  <a:lnTo>
                    <a:pt x="716" y="353"/>
                  </a:lnTo>
                  <a:lnTo>
                    <a:pt x="719" y="348"/>
                  </a:lnTo>
                  <a:lnTo>
                    <a:pt x="720" y="346"/>
                  </a:lnTo>
                  <a:lnTo>
                    <a:pt x="723" y="341"/>
                  </a:lnTo>
                  <a:lnTo>
                    <a:pt x="725" y="337"/>
                  </a:lnTo>
                  <a:lnTo>
                    <a:pt x="726" y="334"/>
                  </a:lnTo>
                  <a:lnTo>
                    <a:pt x="729" y="330"/>
                  </a:lnTo>
                  <a:lnTo>
                    <a:pt x="730" y="326"/>
                  </a:lnTo>
                  <a:lnTo>
                    <a:pt x="733" y="323"/>
                  </a:lnTo>
                  <a:lnTo>
                    <a:pt x="735" y="319"/>
                  </a:lnTo>
                  <a:lnTo>
                    <a:pt x="736" y="314"/>
                  </a:lnTo>
                  <a:lnTo>
                    <a:pt x="739" y="310"/>
                  </a:lnTo>
                  <a:lnTo>
                    <a:pt x="740" y="307"/>
                  </a:lnTo>
                  <a:lnTo>
                    <a:pt x="743" y="303"/>
                  </a:lnTo>
                  <a:lnTo>
                    <a:pt x="744" y="299"/>
                  </a:lnTo>
                  <a:lnTo>
                    <a:pt x="746" y="294"/>
                  </a:lnTo>
                  <a:lnTo>
                    <a:pt x="749" y="290"/>
                  </a:lnTo>
                  <a:lnTo>
                    <a:pt x="750" y="286"/>
                  </a:lnTo>
                  <a:lnTo>
                    <a:pt x="753" y="282"/>
                  </a:lnTo>
                  <a:lnTo>
                    <a:pt x="754" y="277"/>
                  </a:lnTo>
                  <a:lnTo>
                    <a:pt x="756" y="273"/>
                  </a:lnTo>
                  <a:lnTo>
                    <a:pt x="759" y="269"/>
                  </a:lnTo>
                  <a:lnTo>
                    <a:pt x="760" y="265"/>
                  </a:lnTo>
                  <a:lnTo>
                    <a:pt x="762" y="260"/>
                  </a:lnTo>
                  <a:lnTo>
                    <a:pt x="764" y="256"/>
                  </a:lnTo>
                  <a:lnTo>
                    <a:pt x="766" y="250"/>
                  </a:lnTo>
                  <a:lnTo>
                    <a:pt x="769" y="246"/>
                  </a:lnTo>
                  <a:lnTo>
                    <a:pt x="770" y="242"/>
                  </a:lnTo>
                  <a:lnTo>
                    <a:pt x="771" y="238"/>
                  </a:lnTo>
                  <a:lnTo>
                    <a:pt x="773" y="232"/>
                  </a:lnTo>
                  <a:lnTo>
                    <a:pt x="776" y="228"/>
                  </a:lnTo>
                  <a:lnTo>
                    <a:pt x="777" y="223"/>
                  </a:lnTo>
                  <a:lnTo>
                    <a:pt x="779" y="219"/>
                  </a:lnTo>
                  <a:lnTo>
                    <a:pt x="781" y="213"/>
                  </a:lnTo>
                  <a:lnTo>
                    <a:pt x="783" y="209"/>
                  </a:lnTo>
                  <a:lnTo>
                    <a:pt x="784" y="204"/>
                  </a:lnTo>
                  <a:lnTo>
                    <a:pt x="787" y="199"/>
                  </a:lnTo>
                  <a:lnTo>
                    <a:pt x="789" y="195"/>
                  </a:lnTo>
                  <a:lnTo>
                    <a:pt x="790" y="189"/>
                  </a:lnTo>
                  <a:lnTo>
                    <a:pt x="791" y="185"/>
                  </a:lnTo>
                  <a:lnTo>
                    <a:pt x="794" y="179"/>
                  </a:lnTo>
                  <a:lnTo>
                    <a:pt x="796" y="175"/>
                  </a:lnTo>
                  <a:lnTo>
                    <a:pt x="797" y="169"/>
                  </a:lnTo>
                  <a:lnTo>
                    <a:pt x="800" y="165"/>
                  </a:lnTo>
                  <a:lnTo>
                    <a:pt x="801" y="159"/>
                  </a:lnTo>
                  <a:lnTo>
                    <a:pt x="803" y="154"/>
                  </a:lnTo>
                  <a:lnTo>
                    <a:pt x="806" y="150"/>
                  </a:lnTo>
                  <a:lnTo>
                    <a:pt x="807" y="144"/>
                  </a:lnTo>
                  <a:lnTo>
                    <a:pt x="808" y="140"/>
                  </a:lnTo>
                  <a:lnTo>
                    <a:pt x="811" y="134"/>
                  </a:lnTo>
                  <a:lnTo>
                    <a:pt x="813" y="128"/>
                  </a:lnTo>
                  <a:lnTo>
                    <a:pt x="814" y="123"/>
                  </a:lnTo>
                  <a:lnTo>
                    <a:pt x="816" y="118"/>
                  </a:lnTo>
                  <a:lnTo>
                    <a:pt x="818" y="113"/>
                  </a:lnTo>
                  <a:lnTo>
                    <a:pt x="820" y="107"/>
                  </a:lnTo>
                  <a:lnTo>
                    <a:pt x="823" y="101"/>
                  </a:lnTo>
                  <a:lnTo>
                    <a:pt x="824" y="97"/>
                  </a:lnTo>
                  <a:lnTo>
                    <a:pt x="825" y="91"/>
                  </a:lnTo>
                  <a:lnTo>
                    <a:pt x="828" y="86"/>
                  </a:lnTo>
                  <a:lnTo>
                    <a:pt x="830" y="80"/>
                  </a:lnTo>
                  <a:lnTo>
                    <a:pt x="831" y="74"/>
                  </a:lnTo>
                  <a:lnTo>
                    <a:pt x="834" y="69"/>
                  </a:lnTo>
                  <a:lnTo>
                    <a:pt x="835" y="63"/>
                  </a:lnTo>
                  <a:lnTo>
                    <a:pt x="838" y="57"/>
                  </a:lnTo>
                  <a:lnTo>
                    <a:pt x="840" y="52"/>
                  </a:lnTo>
                  <a:lnTo>
                    <a:pt x="841" y="46"/>
                  </a:lnTo>
                  <a:lnTo>
                    <a:pt x="844" y="40"/>
                  </a:lnTo>
                  <a:lnTo>
                    <a:pt x="845" y="34"/>
                  </a:lnTo>
                  <a:lnTo>
                    <a:pt x="848" y="29"/>
                  </a:lnTo>
                  <a:lnTo>
                    <a:pt x="850" y="23"/>
                  </a:lnTo>
                  <a:lnTo>
                    <a:pt x="853" y="17"/>
                  </a:lnTo>
                  <a:lnTo>
                    <a:pt x="854" y="12"/>
                  </a:lnTo>
                  <a:lnTo>
                    <a:pt x="855" y="6"/>
                  </a:lnTo>
                  <a:lnTo>
                    <a:pt x="858" y="0"/>
                  </a:lnTo>
                </a:path>
              </a:pathLst>
            </a:custGeom>
            <a:noFill/>
            <a:ln w="14288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Freeform 138"/>
            <p:cNvSpPr>
              <a:spLocks/>
            </p:cNvSpPr>
            <p:nvPr/>
          </p:nvSpPr>
          <p:spPr bwMode="auto">
            <a:xfrm>
              <a:off x="2251" y="2083"/>
              <a:ext cx="794" cy="1121"/>
            </a:xfrm>
            <a:custGeom>
              <a:avLst/>
              <a:gdLst>
                <a:gd name="T0" fmla="*/ 6 w 1201"/>
                <a:gd name="T1" fmla="*/ 679 h 1809"/>
                <a:gd name="T2" fmla="*/ 13 w 1201"/>
                <a:gd name="T3" fmla="*/ 660 h 1809"/>
                <a:gd name="T4" fmla="*/ 21 w 1201"/>
                <a:gd name="T5" fmla="*/ 640 h 1809"/>
                <a:gd name="T6" fmla="*/ 28 w 1201"/>
                <a:gd name="T7" fmla="*/ 620 h 1809"/>
                <a:gd name="T8" fmla="*/ 36 w 1201"/>
                <a:gd name="T9" fmla="*/ 599 h 1809"/>
                <a:gd name="T10" fmla="*/ 43 w 1201"/>
                <a:gd name="T11" fmla="*/ 578 h 1809"/>
                <a:gd name="T12" fmla="*/ 50 w 1201"/>
                <a:gd name="T13" fmla="*/ 555 h 1809"/>
                <a:gd name="T14" fmla="*/ 58 w 1201"/>
                <a:gd name="T15" fmla="*/ 533 h 1809"/>
                <a:gd name="T16" fmla="*/ 65 w 1201"/>
                <a:gd name="T17" fmla="*/ 510 h 1809"/>
                <a:gd name="T18" fmla="*/ 72 w 1201"/>
                <a:gd name="T19" fmla="*/ 486 h 1809"/>
                <a:gd name="T20" fmla="*/ 79 w 1201"/>
                <a:gd name="T21" fmla="*/ 463 h 1809"/>
                <a:gd name="T22" fmla="*/ 87 w 1201"/>
                <a:gd name="T23" fmla="*/ 440 h 1809"/>
                <a:gd name="T24" fmla="*/ 94 w 1201"/>
                <a:gd name="T25" fmla="*/ 416 h 1809"/>
                <a:gd name="T26" fmla="*/ 101 w 1201"/>
                <a:gd name="T27" fmla="*/ 393 h 1809"/>
                <a:gd name="T28" fmla="*/ 109 w 1201"/>
                <a:gd name="T29" fmla="*/ 371 h 1809"/>
                <a:gd name="T30" fmla="*/ 116 w 1201"/>
                <a:gd name="T31" fmla="*/ 349 h 1809"/>
                <a:gd name="T32" fmla="*/ 124 w 1201"/>
                <a:gd name="T33" fmla="*/ 328 h 1809"/>
                <a:gd name="T34" fmla="*/ 132 w 1201"/>
                <a:gd name="T35" fmla="*/ 307 h 1809"/>
                <a:gd name="T36" fmla="*/ 140 w 1201"/>
                <a:gd name="T37" fmla="*/ 286 h 1809"/>
                <a:gd name="T38" fmla="*/ 149 w 1201"/>
                <a:gd name="T39" fmla="*/ 266 h 1809"/>
                <a:gd name="T40" fmla="*/ 157 w 1201"/>
                <a:gd name="T41" fmla="*/ 247 h 1809"/>
                <a:gd name="T42" fmla="*/ 165 w 1201"/>
                <a:gd name="T43" fmla="*/ 227 h 1809"/>
                <a:gd name="T44" fmla="*/ 173 w 1201"/>
                <a:gd name="T45" fmla="*/ 208 h 1809"/>
                <a:gd name="T46" fmla="*/ 181 w 1201"/>
                <a:gd name="T47" fmla="*/ 190 h 1809"/>
                <a:gd name="T48" fmla="*/ 188 w 1201"/>
                <a:gd name="T49" fmla="*/ 172 h 1809"/>
                <a:gd name="T50" fmla="*/ 196 w 1201"/>
                <a:gd name="T51" fmla="*/ 155 h 1809"/>
                <a:gd name="T52" fmla="*/ 204 w 1201"/>
                <a:gd name="T53" fmla="*/ 139 h 1809"/>
                <a:gd name="T54" fmla="*/ 212 w 1201"/>
                <a:gd name="T55" fmla="*/ 123 h 1809"/>
                <a:gd name="T56" fmla="*/ 219 w 1201"/>
                <a:gd name="T57" fmla="*/ 108 h 1809"/>
                <a:gd name="T58" fmla="*/ 227 w 1201"/>
                <a:gd name="T59" fmla="*/ 94 h 1809"/>
                <a:gd name="T60" fmla="*/ 235 w 1201"/>
                <a:gd name="T61" fmla="*/ 82 h 1809"/>
                <a:gd name="T62" fmla="*/ 245 w 1201"/>
                <a:gd name="T63" fmla="*/ 70 h 1809"/>
                <a:gd name="T64" fmla="*/ 252 w 1201"/>
                <a:gd name="T65" fmla="*/ 59 h 1809"/>
                <a:gd name="T66" fmla="*/ 261 w 1201"/>
                <a:gd name="T67" fmla="*/ 50 h 1809"/>
                <a:gd name="T68" fmla="*/ 269 w 1201"/>
                <a:gd name="T69" fmla="*/ 42 h 1809"/>
                <a:gd name="T70" fmla="*/ 278 w 1201"/>
                <a:gd name="T71" fmla="*/ 34 h 1809"/>
                <a:gd name="T72" fmla="*/ 287 w 1201"/>
                <a:gd name="T73" fmla="*/ 28 h 1809"/>
                <a:gd name="T74" fmla="*/ 296 w 1201"/>
                <a:gd name="T75" fmla="*/ 22 h 1809"/>
                <a:gd name="T76" fmla="*/ 305 w 1201"/>
                <a:gd name="T77" fmla="*/ 17 h 1809"/>
                <a:gd name="T78" fmla="*/ 314 w 1201"/>
                <a:gd name="T79" fmla="*/ 13 h 1809"/>
                <a:gd name="T80" fmla="*/ 323 w 1201"/>
                <a:gd name="T81" fmla="*/ 9 h 1809"/>
                <a:gd name="T82" fmla="*/ 331 w 1201"/>
                <a:gd name="T83" fmla="*/ 7 h 1809"/>
                <a:gd name="T84" fmla="*/ 340 w 1201"/>
                <a:gd name="T85" fmla="*/ 4 h 1809"/>
                <a:gd name="T86" fmla="*/ 349 w 1201"/>
                <a:gd name="T87" fmla="*/ 1 h 1809"/>
                <a:gd name="T88" fmla="*/ 358 w 1201"/>
                <a:gd name="T89" fmla="*/ 1 h 1809"/>
                <a:gd name="T90" fmla="*/ 367 w 1201"/>
                <a:gd name="T91" fmla="*/ 0 h 1809"/>
                <a:gd name="T92" fmla="*/ 377 w 1201"/>
                <a:gd name="T93" fmla="*/ 0 h 1809"/>
                <a:gd name="T94" fmla="*/ 386 w 1201"/>
                <a:gd name="T95" fmla="*/ 1 h 1809"/>
                <a:gd name="T96" fmla="*/ 395 w 1201"/>
                <a:gd name="T97" fmla="*/ 4 h 1809"/>
                <a:gd name="T98" fmla="*/ 405 w 1201"/>
                <a:gd name="T99" fmla="*/ 7 h 1809"/>
                <a:gd name="T100" fmla="*/ 414 w 1201"/>
                <a:gd name="T101" fmla="*/ 12 h 1809"/>
                <a:gd name="T102" fmla="*/ 424 w 1201"/>
                <a:gd name="T103" fmla="*/ 17 h 1809"/>
                <a:gd name="T104" fmla="*/ 433 w 1201"/>
                <a:gd name="T105" fmla="*/ 24 h 1809"/>
                <a:gd name="T106" fmla="*/ 442 w 1201"/>
                <a:gd name="T107" fmla="*/ 32 h 1809"/>
                <a:gd name="T108" fmla="*/ 452 w 1201"/>
                <a:gd name="T109" fmla="*/ 40 h 1809"/>
                <a:gd name="T110" fmla="*/ 461 w 1201"/>
                <a:gd name="T111" fmla="*/ 49 h 1809"/>
                <a:gd name="T112" fmla="*/ 470 w 1201"/>
                <a:gd name="T113" fmla="*/ 58 h 1809"/>
                <a:gd name="T114" fmla="*/ 481 w 1201"/>
                <a:gd name="T115" fmla="*/ 68 h 1809"/>
                <a:gd name="T116" fmla="*/ 491 w 1201"/>
                <a:gd name="T117" fmla="*/ 78 h 1809"/>
                <a:gd name="T118" fmla="*/ 501 w 1201"/>
                <a:gd name="T119" fmla="*/ 89 h 1809"/>
                <a:gd name="T120" fmla="*/ 511 w 1201"/>
                <a:gd name="T121" fmla="*/ 100 h 1809"/>
                <a:gd name="T122" fmla="*/ 521 w 1201"/>
                <a:gd name="T123" fmla="*/ 112 h 180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1" h="1809">
                  <a:moveTo>
                    <a:pt x="0" y="1809"/>
                  </a:moveTo>
                  <a:lnTo>
                    <a:pt x="2" y="1804"/>
                  </a:lnTo>
                  <a:lnTo>
                    <a:pt x="4" y="1798"/>
                  </a:lnTo>
                  <a:lnTo>
                    <a:pt x="6" y="1791"/>
                  </a:lnTo>
                  <a:lnTo>
                    <a:pt x="9" y="1785"/>
                  </a:lnTo>
                  <a:lnTo>
                    <a:pt x="10" y="1780"/>
                  </a:lnTo>
                  <a:lnTo>
                    <a:pt x="13" y="1774"/>
                  </a:lnTo>
                  <a:lnTo>
                    <a:pt x="14" y="1767"/>
                  </a:lnTo>
                  <a:lnTo>
                    <a:pt x="17" y="1761"/>
                  </a:lnTo>
                  <a:lnTo>
                    <a:pt x="19" y="1755"/>
                  </a:lnTo>
                  <a:lnTo>
                    <a:pt x="22" y="1750"/>
                  </a:lnTo>
                  <a:lnTo>
                    <a:pt x="23" y="1743"/>
                  </a:lnTo>
                  <a:lnTo>
                    <a:pt x="24" y="1737"/>
                  </a:lnTo>
                  <a:lnTo>
                    <a:pt x="27" y="1730"/>
                  </a:lnTo>
                  <a:lnTo>
                    <a:pt x="29" y="1724"/>
                  </a:lnTo>
                  <a:lnTo>
                    <a:pt x="31" y="1719"/>
                  </a:lnTo>
                  <a:lnTo>
                    <a:pt x="33" y="1711"/>
                  </a:lnTo>
                  <a:lnTo>
                    <a:pt x="36" y="1706"/>
                  </a:lnTo>
                  <a:lnTo>
                    <a:pt x="37" y="1699"/>
                  </a:lnTo>
                  <a:lnTo>
                    <a:pt x="40" y="1693"/>
                  </a:lnTo>
                  <a:lnTo>
                    <a:pt x="41" y="1686"/>
                  </a:lnTo>
                  <a:lnTo>
                    <a:pt x="44" y="1680"/>
                  </a:lnTo>
                  <a:lnTo>
                    <a:pt x="46" y="1673"/>
                  </a:lnTo>
                  <a:lnTo>
                    <a:pt x="49" y="1667"/>
                  </a:lnTo>
                  <a:lnTo>
                    <a:pt x="50" y="1660"/>
                  </a:lnTo>
                  <a:lnTo>
                    <a:pt x="53" y="1653"/>
                  </a:lnTo>
                  <a:lnTo>
                    <a:pt x="54" y="1647"/>
                  </a:lnTo>
                  <a:lnTo>
                    <a:pt x="56" y="1640"/>
                  </a:lnTo>
                  <a:lnTo>
                    <a:pt x="58" y="1635"/>
                  </a:lnTo>
                  <a:lnTo>
                    <a:pt x="60" y="1628"/>
                  </a:lnTo>
                  <a:lnTo>
                    <a:pt x="63" y="1621"/>
                  </a:lnTo>
                  <a:lnTo>
                    <a:pt x="64" y="1613"/>
                  </a:lnTo>
                  <a:lnTo>
                    <a:pt x="67" y="1608"/>
                  </a:lnTo>
                  <a:lnTo>
                    <a:pt x="68" y="1601"/>
                  </a:lnTo>
                  <a:lnTo>
                    <a:pt x="71" y="1594"/>
                  </a:lnTo>
                  <a:lnTo>
                    <a:pt x="73" y="1586"/>
                  </a:lnTo>
                  <a:lnTo>
                    <a:pt x="76" y="1581"/>
                  </a:lnTo>
                  <a:lnTo>
                    <a:pt x="77" y="1574"/>
                  </a:lnTo>
                  <a:lnTo>
                    <a:pt x="80" y="1567"/>
                  </a:lnTo>
                  <a:lnTo>
                    <a:pt x="81" y="1559"/>
                  </a:lnTo>
                  <a:lnTo>
                    <a:pt x="84" y="1552"/>
                  </a:lnTo>
                  <a:lnTo>
                    <a:pt x="85" y="1545"/>
                  </a:lnTo>
                  <a:lnTo>
                    <a:pt x="87" y="1538"/>
                  </a:lnTo>
                  <a:lnTo>
                    <a:pt x="90" y="1531"/>
                  </a:lnTo>
                  <a:lnTo>
                    <a:pt x="91" y="1525"/>
                  </a:lnTo>
                  <a:lnTo>
                    <a:pt x="94" y="1518"/>
                  </a:lnTo>
                  <a:lnTo>
                    <a:pt x="95" y="1511"/>
                  </a:lnTo>
                  <a:lnTo>
                    <a:pt x="98" y="1504"/>
                  </a:lnTo>
                  <a:lnTo>
                    <a:pt x="100" y="1497"/>
                  </a:lnTo>
                  <a:lnTo>
                    <a:pt x="103" y="1490"/>
                  </a:lnTo>
                  <a:lnTo>
                    <a:pt x="104" y="1483"/>
                  </a:lnTo>
                  <a:lnTo>
                    <a:pt x="107" y="1474"/>
                  </a:lnTo>
                  <a:lnTo>
                    <a:pt x="108" y="1467"/>
                  </a:lnTo>
                  <a:lnTo>
                    <a:pt x="111" y="1460"/>
                  </a:lnTo>
                  <a:lnTo>
                    <a:pt x="113" y="1453"/>
                  </a:lnTo>
                  <a:lnTo>
                    <a:pt x="115" y="1446"/>
                  </a:lnTo>
                  <a:lnTo>
                    <a:pt x="117" y="1439"/>
                  </a:lnTo>
                  <a:lnTo>
                    <a:pt x="118" y="1432"/>
                  </a:lnTo>
                  <a:lnTo>
                    <a:pt x="121" y="1424"/>
                  </a:lnTo>
                  <a:lnTo>
                    <a:pt x="122" y="1417"/>
                  </a:lnTo>
                  <a:lnTo>
                    <a:pt x="125" y="1409"/>
                  </a:lnTo>
                  <a:lnTo>
                    <a:pt x="127" y="1402"/>
                  </a:lnTo>
                  <a:lnTo>
                    <a:pt x="130" y="1395"/>
                  </a:lnTo>
                  <a:lnTo>
                    <a:pt x="131" y="1388"/>
                  </a:lnTo>
                  <a:lnTo>
                    <a:pt x="134" y="1380"/>
                  </a:lnTo>
                  <a:lnTo>
                    <a:pt x="135" y="1372"/>
                  </a:lnTo>
                  <a:lnTo>
                    <a:pt x="138" y="1365"/>
                  </a:lnTo>
                  <a:lnTo>
                    <a:pt x="140" y="1358"/>
                  </a:lnTo>
                  <a:lnTo>
                    <a:pt x="142" y="1351"/>
                  </a:lnTo>
                  <a:lnTo>
                    <a:pt x="144" y="1342"/>
                  </a:lnTo>
                  <a:lnTo>
                    <a:pt x="147" y="1335"/>
                  </a:lnTo>
                  <a:lnTo>
                    <a:pt x="148" y="1328"/>
                  </a:lnTo>
                  <a:lnTo>
                    <a:pt x="149" y="1319"/>
                  </a:lnTo>
                  <a:lnTo>
                    <a:pt x="152" y="1312"/>
                  </a:lnTo>
                  <a:lnTo>
                    <a:pt x="154" y="1305"/>
                  </a:lnTo>
                  <a:lnTo>
                    <a:pt x="157" y="1297"/>
                  </a:lnTo>
                  <a:lnTo>
                    <a:pt x="158" y="1290"/>
                  </a:lnTo>
                  <a:lnTo>
                    <a:pt x="161" y="1282"/>
                  </a:lnTo>
                  <a:lnTo>
                    <a:pt x="162" y="1274"/>
                  </a:lnTo>
                  <a:lnTo>
                    <a:pt x="165" y="1267"/>
                  </a:lnTo>
                  <a:lnTo>
                    <a:pt x="167" y="1260"/>
                  </a:lnTo>
                  <a:lnTo>
                    <a:pt x="169" y="1251"/>
                  </a:lnTo>
                  <a:lnTo>
                    <a:pt x="171" y="1244"/>
                  </a:lnTo>
                  <a:lnTo>
                    <a:pt x="174" y="1237"/>
                  </a:lnTo>
                  <a:lnTo>
                    <a:pt x="175" y="1228"/>
                  </a:lnTo>
                  <a:lnTo>
                    <a:pt x="178" y="1221"/>
                  </a:lnTo>
                  <a:lnTo>
                    <a:pt x="179" y="1213"/>
                  </a:lnTo>
                  <a:lnTo>
                    <a:pt x="181" y="1206"/>
                  </a:lnTo>
                  <a:lnTo>
                    <a:pt x="184" y="1199"/>
                  </a:lnTo>
                  <a:lnTo>
                    <a:pt x="185" y="1190"/>
                  </a:lnTo>
                  <a:lnTo>
                    <a:pt x="188" y="1183"/>
                  </a:lnTo>
                  <a:lnTo>
                    <a:pt x="189" y="1176"/>
                  </a:lnTo>
                  <a:lnTo>
                    <a:pt x="192" y="1167"/>
                  </a:lnTo>
                  <a:lnTo>
                    <a:pt x="194" y="1160"/>
                  </a:lnTo>
                  <a:lnTo>
                    <a:pt x="196" y="1153"/>
                  </a:lnTo>
                  <a:lnTo>
                    <a:pt x="198" y="1145"/>
                  </a:lnTo>
                  <a:lnTo>
                    <a:pt x="201" y="1138"/>
                  </a:lnTo>
                  <a:lnTo>
                    <a:pt x="202" y="1130"/>
                  </a:lnTo>
                  <a:lnTo>
                    <a:pt x="205" y="1122"/>
                  </a:lnTo>
                  <a:lnTo>
                    <a:pt x="206" y="1115"/>
                  </a:lnTo>
                  <a:lnTo>
                    <a:pt x="209" y="1108"/>
                  </a:lnTo>
                  <a:lnTo>
                    <a:pt x="211" y="1099"/>
                  </a:lnTo>
                  <a:lnTo>
                    <a:pt x="212" y="1092"/>
                  </a:lnTo>
                  <a:lnTo>
                    <a:pt x="215" y="1085"/>
                  </a:lnTo>
                  <a:lnTo>
                    <a:pt x="216" y="1077"/>
                  </a:lnTo>
                  <a:lnTo>
                    <a:pt x="219" y="1069"/>
                  </a:lnTo>
                  <a:lnTo>
                    <a:pt x="221" y="1062"/>
                  </a:lnTo>
                  <a:lnTo>
                    <a:pt x="223" y="1055"/>
                  </a:lnTo>
                  <a:lnTo>
                    <a:pt x="225" y="1047"/>
                  </a:lnTo>
                  <a:lnTo>
                    <a:pt x="228" y="1040"/>
                  </a:lnTo>
                  <a:lnTo>
                    <a:pt x="229" y="1032"/>
                  </a:lnTo>
                  <a:lnTo>
                    <a:pt x="232" y="1025"/>
                  </a:lnTo>
                  <a:lnTo>
                    <a:pt x="233" y="1018"/>
                  </a:lnTo>
                  <a:lnTo>
                    <a:pt x="236" y="1010"/>
                  </a:lnTo>
                  <a:lnTo>
                    <a:pt x="238" y="1003"/>
                  </a:lnTo>
                  <a:lnTo>
                    <a:pt x="240" y="996"/>
                  </a:lnTo>
                  <a:lnTo>
                    <a:pt x="242" y="988"/>
                  </a:lnTo>
                  <a:lnTo>
                    <a:pt x="245" y="981"/>
                  </a:lnTo>
                  <a:lnTo>
                    <a:pt x="246" y="974"/>
                  </a:lnTo>
                  <a:lnTo>
                    <a:pt x="249" y="967"/>
                  </a:lnTo>
                  <a:lnTo>
                    <a:pt x="250" y="959"/>
                  </a:lnTo>
                  <a:lnTo>
                    <a:pt x="253" y="952"/>
                  </a:lnTo>
                  <a:lnTo>
                    <a:pt x="255" y="944"/>
                  </a:lnTo>
                  <a:lnTo>
                    <a:pt x="258" y="937"/>
                  </a:lnTo>
                  <a:lnTo>
                    <a:pt x="259" y="930"/>
                  </a:lnTo>
                  <a:lnTo>
                    <a:pt x="262" y="923"/>
                  </a:lnTo>
                  <a:lnTo>
                    <a:pt x="263" y="916"/>
                  </a:lnTo>
                  <a:lnTo>
                    <a:pt x="266" y="909"/>
                  </a:lnTo>
                  <a:lnTo>
                    <a:pt x="267" y="902"/>
                  </a:lnTo>
                  <a:lnTo>
                    <a:pt x="270" y="895"/>
                  </a:lnTo>
                  <a:lnTo>
                    <a:pt x="272" y="888"/>
                  </a:lnTo>
                  <a:lnTo>
                    <a:pt x="275" y="881"/>
                  </a:lnTo>
                  <a:lnTo>
                    <a:pt x="277" y="873"/>
                  </a:lnTo>
                  <a:lnTo>
                    <a:pt x="279" y="866"/>
                  </a:lnTo>
                  <a:lnTo>
                    <a:pt x="282" y="861"/>
                  </a:lnTo>
                  <a:lnTo>
                    <a:pt x="283" y="854"/>
                  </a:lnTo>
                  <a:lnTo>
                    <a:pt x="286" y="846"/>
                  </a:lnTo>
                  <a:lnTo>
                    <a:pt x="289" y="839"/>
                  </a:lnTo>
                  <a:lnTo>
                    <a:pt x="290" y="832"/>
                  </a:lnTo>
                  <a:lnTo>
                    <a:pt x="293" y="825"/>
                  </a:lnTo>
                  <a:lnTo>
                    <a:pt x="294" y="819"/>
                  </a:lnTo>
                  <a:lnTo>
                    <a:pt x="297" y="812"/>
                  </a:lnTo>
                  <a:lnTo>
                    <a:pt x="300" y="805"/>
                  </a:lnTo>
                  <a:lnTo>
                    <a:pt x="302" y="798"/>
                  </a:lnTo>
                  <a:lnTo>
                    <a:pt x="304" y="791"/>
                  </a:lnTo>
                  <a:lnTo>
                    <a:pt x="306" y="785"/>
                  </a:lnTo>
                  <a:lnTo>
                    <a:pt x="309" y="778"/>
                  </a:lnTo>
                  <a:lnTo>
                    <a:pt x="312" y="771"/>
                  </a:lnTo>
                  <a:lnTo>
                    <a:pt x="313" y="765"/>
                  </a:lnTo>
                  <a:lnTo>
                    <a:pt x="316" y="758"/>
                  </a:lnTo>
                  <a:lnTo>
                    <a:pt x="319" y="751"/>
                  </a:lnTo>
                  <a:lnTo>
                    <a:pt x="320" y="746"/>
                  </a:lnTo>
                  <a:lnTo>
                    <a:pt x="323" y="738"/>
                  </a:lnTo>
                  <a:lnTo>
                    <a:pt x="326" y="731"/>
                  </a:lnTo>
                  <a:lnTo>
                    <a:pt x="327" y="726"/>
                  </a:lnTo>
                  <a:lnTo>
                    <a:pt x="330" y="719"/>
                  </a:lnTo>
                  <a:lnTo>
                    <a:pt x="333" y="711"/>
                  </a:lnTo>
                  <a:lnTo>
                    <a:pt x="334" y="706"/>
                  </a:lnTo>
                  <a:lnTo>
                    <a:pt x="337" y="699"/>
                  </a:lnTo>
                  <a:lnTo>
                    <a:pt x="340" y="693"/>
                  </a:lnTo>
                  <a:lnTo>
                    <a:pt x="341" y="686"/>
                  </a:lnTo>
                  <a:lnTo>
                    <a:pt x="344" y="680"/>
                  </a:lnTo>
                  <a:lnTo>
                    <a:pt x="347" y="673"/>
                  </a:lnTo>
                  <a:lnTo>
                    <a:pt x="348" y="667"/>
                  </a:lnTo>
                  <a:lnTo>
                    <a:pt x="351" y="660"/>
                  </a:lnTo>
                  <a:lnTo>
                    <a:pt x="354" y="655"/>
                  </a:lnTo>
                  <a:lnTo>
                    <a:pt x="356" y="648"/>
                  </a:lnTo>
                  <a:lnTo>
                    <a:pt x="358" y="642"/>
                  </a:lnTo>
                  <a:lnTo>
                    <a:pt x="361" y="635"/>
                  </a:lnTo>
                  <a:lnTo>
                    <a:pt x="363" y="629"/>
                  </a:lnTo>
                  <a:lnTo>
                    <a:pt x="366" y="622"/>
                  </a:lnTo>
                  <a:lnTo>
                    <a:pt x="368" y="616"/>
                  </a:lnTo>
                  <a:lnTo>
                    <a:pt x="370" y="609"/>
                  </a:lnTo>
                  <a:lnTo>
                    <a:pt x="373" y="604"/>
                  </a:lnTo>
                  <a:lnTo>
                    <a:pt x="376" y="598"/>
                  </a:lnTo>
                  <a:lnTo>
                    <a:pt x="377" y="591"/>
                  </a:lnTo>
                  <a:lnTo>
                    <a:pt x="380" y="585"/>
                  </a:lnTo>
                  <a:lnTo>
                    <a:pt x="383" y="579"/>
                  </a:lnTo>
                  <a:lnTo>
                    <a:pt x="384" y="572"/>
                  </a:lnTo>
                  <a:lnTo>
                    <a:pt x="387" y="567"/>
                  </a:lnTo>
                  <a:lnTo>
                    <a:pt x="388" y="561"/>
                  </a:lnTo>
                  <a:lnTo>
                    <a:pt x="391" y="554"/>
                  </a:lnTo>
                  <a:lnTo>
                    <a:pt x="394" y="548"/>
                  </a:lnTo>
                  <a:lnTo>
                    <a:pt x="395" y="542"/>
                  </a:lnTo>
                  <a:lnTo>
                    <a:pt x="398" y="537"/>
                  </a:lnTo>
                  <a:lnTo>
                    <a:pt x="400" y="530"/>
                  </a:lnTo>
                  <a:lnTo>
                    <a:pt x="403" y="524"/>
                  </a:lnTo>
                  <a:lnTo>
                    <a:pt x="405" y="518"/>
                  </a:lnTo>
                  <a:lnTo>
                    <a:pt x="407" y="513"/>
                  </a:lnTo>
                  <a:lnTo>
                    <a:pt x="410" y="506"/>
                  </a:lnTo>
                  <a:lnTo>
                    <a:pt x="411" y="500"/>
                  </a:lnTo>
                  <a:lnTo>
                    <a:pt x="414" y="494"/>
                  </a:lnTo>
                  <a:lnTo>
                    <a:pt x="417" y="488"/>
                  </a:lnTo>
                  <a:lnTo>
                    <a:pt x="418" y="483"/>
                  </a:lnTo>
                  <a:lnTo>
                    <a:pt x="421" y="477"/>
                  </a:lnTo>
                  <a:lnTo>
                    <a:pt x="422" y="471"/>
                  </a:lnTo>
                  <a:lnTo>
                    <a:pt x="425" y="466"/>
                  </a:lnTo>
                  <a:lnTo>
                    <a:pt x="427" y="460"/>
                  </a:lnTo>
                  <a:lnTo>
                    <a:pt x="430" y="453"/>
                  </a:lnTo>
                  <a:lnTo>
                    <a:pt x="431" y="447"/>
                  </a:lnTo>
                  <a:lnTo>
                    <a:pt x="434" y="442"/>
                  </a:lnTo>
                  <a:lnTo>
                    <a:pt x="435" y="436"/>
                  </a:lnTo>
                  <a:lnTo>
                    <a:pt x="438" y="430"/>
                  </a:lnTo>
                  <a:lnTo>
                    <a:pt x="439" y="426"/>
                  </a:lnTo>
                  <a:lnTo>
                    <a:pt x="442" y="420"/>
                  </a:lnTo>
                  <a:lnTo>
                    <a:pt x="444" y="415"/>
                  </a:lnTo>
                  <a:lnTo>
                    <a:pt x="447" y="409"/>
                  </a:lnTo>
                  <a:lnTo>
                    <a:pt x="449" y="403"/>
                  </a:lnTo>
                  <a:lnTo>
                    <a:pt x="451" y="398"/>
                  </a:lnTo>
                  <a:lnTo>
                    <a:pt x="454" y="392"/>
                  </a:lnTo>
                  <a:lnTo>
                    <a:pt x="455" y="386"/>
                  </a:lnTo>
                  <a:lnTo>
                    <a:pt x="458" y="382"/>
                  </a:lnTo>
                  <a:lnTo>
                    <a:pt x="459" y="376"/>
                  </a:lnTo>
                  <a:lnTo>
                    <a:pt x="462" y="371"/>
                  </a:lnTo>
                  <a:lnTo>
                    <a:pt x="464" y="365"/>
                  </a:lnTo>
                  <a:lnTo>
                    <a:pt x="466" y="361"/>
                  </a:lnTo>
                  <a:lnTo>
                    <a:pt x="468" y="355"/>
                  </a:lnTo>
                  <a:lnTo>
                    <a:pt x="471" y="349"/>
                  </a:lnTo>
                  <a:lnTo>
                    <a:pt x="472" y="345"/>
                  </a:lnTo>
                  <a:lnTo>
                    <a:pt x="475" y="339"/>
                  </a:lnTo>
                  <a:lnTo>
                    <a:pt x="476" y="335"/>
                  </a:lnTo>
                  <a:lnTo>
                    <a:pt x="479" y="329"/>
                  </a:lnTo>
                  <a:lnTo>
                    <a:pt x="482" y="324"/>
                  </a:lnTo>
                  <a:lnTo>
                    <a:pt x="484" y="319"/>
                  </a:lnTo>
                  <a:lnTo>
                    <a:pt x="486" y="315"/>
                  </a:lnTo>
                  <a:lnTo>
                    <a:pt x="488" y="310"/>
                  </a:lnTo>
                  <a:lnTo>
                    <a:pt x="491" y="305"/>
                  </a:lnTo>
                  <a:lnTo>
                    <a:pt x="494" y="300"/>
                  </a:lnTo>
                  <a:lnTo>
                    <a:pt x="495" y="295"/>
                  </a:lnTo>
                  <a:lnTo>
                    <a:pt x="498" y="291"/>
                  </a:lnTo>
                  <a:lnTo>
                    <a:pt x="499" y="285"/>
                  </a:lnTo>
                  <a:lnTo>
                    <a:pt x="502" y="281"/>
                  </a:lnTo>
                  <a:lnTo>
                    <a:pt x="505" y="277"/>
                  </a:lnTo>
                  <a:lnTo>
                    <a:pt x="506" y="273"/>
                  </a:lnTo>
                  <a:lnTo>
                    <a:pt x="509" y="267"/>
                  </a:lnTo>
                  <a:lnTo>
                    <a:pt x="511" y="263"/>
                  </a:lnTo>
                  <a:lnTo>
                    <a:pt x="513" y="258"/>
                  </a:lnTo>
                  <a:lnTo>
                    <a:pt x="516" y="254"/>
                  </a:lnTo>
                  <a:lnTo>
                    <a:pt x="518" y="250"/>
                  </a:lnTo>
                  <a:lnTo>
                    <a:pt x="521" y="246"/>
                  </a:lnTo>
                  <a:lnTo>
                    <a:pt x="523" y="241"/>
                  </a:lnTo>
                  <a:lnTo>
                    <a:pt x="525" y="237"/>
                  </a:lnTo>
                  <a:lnTo>
                    <a:pt x="528" y="233"/>
                  </a:lnTo>
                  <a:lnTo>
                    <a:pt x="530" y="229"/>
                  </a:lnTo>
                  <a:lnTo>
                    <a:pt x="532" y="224"/>
                  </a:lnTo>
                  <a:lnTo>
                    <a:pt x="535" y="220"/>
                  </a:lnTo>
                  <a:lnTo>
                    <a:pt x="538" y="216"/>
                  </a:lnTo>
                  <a:lnTo>
                    <a:pt x="539" y="213"/>
                  </a:lnTo>
                  <a:lnTo>
                    <a:pt x="542" y="209"/>
                  </a:lnTo>
                  <a:lnTo>
                    <a:pt x="545" y="204"/>
                  </a:lnTo>
                  <a:lnTo>
                    <a:pt x="546" y="200"/>
                  </a:lnTo>
                  <a:lnTo>
                    <a:pt x="549" y="197"/>
                  </a:lnTo>
                  <a:lnTo>
                    <a:pt x="552" y="193"/>
                  </a:lnTo>
                  <a:lnTo>
                    <a:pt x="553" y="190"/>
                  </a:lnTo>
                  <a:lnTo>
                    <a:pt x="556" y="186"/>
                  </a:lnTo>
                  <a:lnTo>
                    <a:pt x="559" y="182"/>
                  </a:lnTo>
                  <a:lnTo>
                    <a:pt x="560" y="179"/>
                  </a:lnTo>
                  <a:lnTo>
                    <a:pt x="563" y="176"/>
                  </a:lnTo>
                  <a:lnTo>
                    <a:pt x="566" y="172"/>
                  </a:lnTo>
                  <a:lnTo>
                    <a:pt x="567" y="169"/>
                  </a:lnTo>
                  <a:lnTo>
                    <a:pt x="570" y="165"/>
                  </a:lnTo>
                  <a:lnTo>
                    <a:pt x="573" y="162"/>
                  </a:lnTo>
                  <a:lnTo>
                    <a:pt x="575" y="159"/>
                  </a:lnTo>
                  <a:lnTo>
                    <a:pt x="577" y="155"/>
                  </a:lnTo>
                  <a:lnTo>
                    <a:pt x="580" y="152"/>
                  </a:lnTo>
                  <a:lnTo>
                    <a:pt x="582" y="149"/>
                  </a:lnTo>
                  <a:lnTo>
                    <a:pt x="584" y="146"/>
                  </a:lnTo>
                  <a:lnTo>
                    <a:pt x="587" y="142"/>
                  </a:lnTo>
                  <a:lnTo>
                    <a:pt x="590" y="139"/>
                  </a:lnTo>
                  <a:lnTo>
                    <a:pt x="592" y="136"/>
                  </a:lnTo>
                  <a:lnTo>
                    <a:pt x="594" y="133"/>
                  </a:lnTo>
                  <a:lnTo>
                    <a:pt x="597" y="131"/>
                  </a:lnTo>
                  <a:lnTo>
                    <a:pt x="599" y="128"/>
                  </a:lnTo>
                  <a:lnTo>
                    <a:pt x="602" y="125"/>
                  </a:lnTo>
                  <a:lnTo>
                    <a:pt x="604" y="122"/>
                  </a:lnTo>
                  <a:lnTo>
                    <a:pt x="607" y="119"/>
                  </a:lnTo>
                  <a:lnTo>
                    <a:pt x="609" y="116"/>
                  </a:lnTo>
                  <a:lnTo>
                    <a:pt x="612" y="114"/>
                  </a:lnTo>
                  <a:lnTo>
                    <a:pt x="614" y="112"/>
                  </a:lnTo>
                  <a:lnTo>
                    <a:pt x="616" y="109"/>
                  </a:lnTo>
                  <a:lnTo>
                    <a:pt x="619" y="106"/>
                  </a:lnTo>
                  <a:lnTo>
                    <a:pt x="621" y="104"/>
                  </a:lnTo>
                  <a:lnTo>
                    <a:pt x="624" y="101"/>
                  </a:lnTo>
                  <a:lnTo>
                    <a:pt x="627" y="99"/>
                  </a:lnTo>
                  <a:lnTo>
                    <a:pt x="629" y="96"/>
                  </a:lnTo>
                  <a:lnTo>
                    <a:pt x="631" y="94"/>
                  </a:lnTo>
                  <a:lnTo>
                    <a:pt x="634" y="92"/>
                  </a:lnTo>
                  <a:lnTo>
                    <a:pt x="637" y="89"/>
                  </a:lnTo>
                  <a:lnTo>
                    <a:pt x="640" y="88"/>
                  </a:lnTo>
                  <a:lnTo>
                    <a:pt x="641" y="85"/>
                  </a:lnTo>
                  <a:lnTo>
                    <a:pt x="644" y="84"/>
                  </a:lnTo>
                  <a:lnTo>
                    <a:pt x="647" y="81"/>
                  </a:lnTo>
                  <a:lnTo>
                    <a:pt x="650" y="79"/>
                  </a:lnTo>
                  <a:lnTo>
                    <a:pt x="653" y="77"/>
                  </a:lnTo>
                  <a:lnTo>
                    <a:pt x="654" y="75"/>
                  </a:lnTo>
                  <a:lnTo>
                    <a:pt x="657" y="72"/>
                  </a:lnTo>
                  <a:lnTo>
                    <a:pt x="660" y="71"/>
                  </a:lnTo>
                  <a:lnTo>
                    <a:pt x="663" y="69"/>
                  </a:lnTo>
                  <a:lnTo>
                    <a:pt x="666" y="67"/>
                  </a:lnTo>
                  <a:lnTo>
                    <a:pt x="667" y="65"/>
                  </a:lnTo>
                  <a:lnTo>
                    <a:pt x="670" y="64"/>
                  </a:lnTo>
                  <a:lnTo>
                    <a:pt x="673" y="61"/>
                  </a:lnTo>
                  <a:lnTo>
                    <a:pt x="675" y="60"/>
                  </a:lnTo>
                  <a:lnTo>
                    <a:pt x="678" y="58"/>
                  </a:lnTo>
                  <a:lnTo>
                    <a:pt x="680" y="57"/>
                  </a:lnTo>
                  <a:lnTo>
                    <a:pt x="683" y="54"/>
                  </a:lnTo>
                  <a:lnTo>
                    <a:pt x="685" y="52"/>
                  </a:lnTo>
                  <a:lnTo>
                    <a:pt x="688" y="51"/>
                  </a:lnTo>
                  <a:lnTo>
                    <a:pt x="691" y="50"/>
                  </a:lnTo>
                  <a:lnTo>
                    <a:pt x="693" y="48"/>
                  </a:lnTo>
                  <a:lnTo>
                    <a:pt x="695" y="47"/>
                  </a:lnTo>
                  <a:lnTo>
                    <a:pt x="698" y="45"/>
                  </a:lnTo>
                  <a:lnTo>
                    <a:pt x="701" y="44"/>
                  </a:lnTo>
                  <a:lnTo>
                    <a:pt x="704" y="43"/>
                  </a:lnTo>
                  <a:lnTo>
                    <a:pt x="705" y="41"/>
                  </a:lnTo>
                  <a:lnTo>
                    <a:pt x="708" y="40"/>
                  </a:lnTo>
                  <a:lnTo>
                    <a:pt x="711" y="38"/>
                  </a:lnTo>
                  <a:lnTo>
                    <a:pt x="712" y="37"/>
                  </a:lnTo>
                  <a:lnTo>
                    <a:pt x="715" y="35"/>
                  </a:lnTo>
                  <a:lnTo>
                    <a:pt x="718" y="34"/>
                  </a:lnTo>
                  <a:lnTo>
                    <a:pt x="721" y="33"/>
                  </a:lnTo>
                  <a:lnTo>
                    <a:pt x="722" y="31"/>
                  </a:lnTo>
                  <a:lnTo>
                    <a:pt x="725" y="30"/>
                  </a:lnTo>
                  <a:lnTo>
                    <a:pt x="728" y="30"/>
                  </a:lnTo>
                  <a:lnTo>
                    <a:pt x="731" y="28"/>
                  </a:lnTo>
                  <a:lnTo>
                    <a:pt x="732" y="27"/>
                  </a:lnTo>
                  <a:lnTo>
                    <a:pt x="735" y="25"/>
                  </a:lnTo>
                  <a:lnTo>
                    <a:pt x="738" y="24"/>
                  </a:lnTo>
                  <a:lnTo>
                    <a:pt x="739" y="24"/>
                  </a:lnTo>
                  <a:lnTo>
                    <a:pt x="742" y="23"/>
                  </a:lnTo>
                  <a:lnTo>
                    <a:pt x="745" y="21"/>
                  </a:lnTo>
                  <a:lnTo>
                    <a:pt x="748" y="20"/>
                  </a:lnTo>
                  <a:lnTo>
                    <a:pt x="749" y="20"/>
                  </a:lnTo>
                  <a:lnTo>
                    <a:pt x="752" y="18"/>
                  </a:lnTo>
                  <a:lnTo>
                    <a:pt x="755" y="17"/>
                  </a:lnTo>
                  <a:lnTo>
                    <a:pt x="758" y="17"/>
                  </a:lnTo>
                  <a:lnTo>
                    <a:pt x="759" y="16"/>
                  </a:lnTo>
                  <a:lnTo>
                    <a:pt x="762" y="14"/>
                  </a:lnTo>
                  <a:lnTo>
                    <a:pt x="765" y="14"/>
                  </a:lnTo>
                  <a:lnTo>
                    <a:pt x="768" y="13"/>
                  </a:lnTo>
                  <a:lnTo>
                    <a:pt x="769" y="13"/>
                  </a:lnTo>
                  <a:lnTo>
                    <a:pt x="772" y="11"/>
                  </a:lnTo>
                  <a:lnTo>
                    <a:pt x="775" y="11"/>
                  </a:lnTo>
                  <a:lnTo>
                    <a:pt x="778" y="10"/>
                  </a:lnTo>
                  <a:lnTo>
                    <a:pt x="781" y="10"/>
                  </a:lnTo>
                  <a:lnTo>
                    <a:pt x="782" y="8"/>
                  </a:lnTo>
                  <a:lnTo>
                    <a:pt x="785" y="8"/>
                  </a:lnTo>
                  <a:lnTo>
                    <a:pt x="788" y="7"/>
                  </a:lnTo>
                  <a:lnTo>
                    <a:pt x="791" y="7"/>
                  </a:lnTo>
                  <a:lnTo>
                    <a:pt x="793" y="6"/>
                  </a:lnTo>
                  <a:lnTo>
                    <a:pt x="795" y="6"/>
                  </a:lnTo>
                  <a:lnTo>
                    <a:pt x="798" y="4"/>
                  </a:lnTo>
                  <a:lnTo>
                    <a:pt x="801" y="4"/>
                  </a:lnTo>
                  <a:lnTo>
                    <a:pt x="803" y="4"/>
                  </a:lnTo>
                  <a:lnTo>
                    <a:pt x="806" y="3"/>
                  </a:lnTo>
                  <a:lnTo>
                    <a:pt x="809" y="3"/>
                  </a:lnTo>
                  <a:lnTo>
                    <a:pt x="812" y="3"/>
                  </a:lnTo>
                  <a:lnTo>
                    <a:pt x="813" y="1"/>
                  </a:lnTo>
                  <a:lnTo>
                    <a:pt x="816" y="1"/>
                  </a:lnTo>
                  <a:lnTo>
                    <a:pt x="819" y="1"/>
                  </a:lnTo>
                  <a:lnTo>
                    <a:pt x="822" y="1"/>
                  </a:lnTo>
                  <a:lnTo>
                    <a:pt x="825" y="1"/>
                  </a:lnTo>
                  <a:lnTo>
                    <a:pt x="828" y="0"/>
                  </a:lnTo>
                  <a:lnTo>
                    <a:pt x="830" y="0"/>
                  </a:lnTo>
                  <a:lnTo>
                    <a:pt x="833" y="0"/>
                  </a:lnTo>
                  <a:lnTo>
                    <a:pt x="836" y="0"/>
                  </a:lnTo>
                  <a:lnTo>
                    <a:pt x="838" y="0"/>
                  </a:lnTo>
                  <a:lnTo>
                    <a:pt x="840" y="0"/>
                  </a:lnTo>
                  <a:lnTo>
                    <a:pt x="843" y="0"/>
                  </a:lnTo>
                  <a:lnTo>
                    <a:pt x="846" y="0"/>
                  </a:lnTo>
                  <a:lnTo>
                    <a:pt x="849" y="0"/>
                  </a:lnTo>
                  <a:lnTo>
                    <a:pt x="852" y="0"/>
                  </a:lnTo>
                  <a:lnTo>
                    <a:pt x="855" y="0"/>
                  </a:lnTo>
                  <a:lnTo>
                    <a:pt x="857" y="0"/>
                  </a:lnTo>
                  <a:lnTo>
                    <a:pt x="859" y="0"/>
                  </a:lnTo>
                  <a:lnTo>
                    <a:pt x="862" y="0"/>
                  </a:lnTo>
                  <a:lnTo>
                    <a:pt x="865" y="1"/>
                  </a:lnTo>
                  <a:lnTo>
                    <a:pt x="867" y="1"/>
                  </a:lnTo>
                  <a:lnTo>
                    <a:pt x="870" y="1"/>
                  </a:lnTo>
                  <a:lnTo>
                    <a:pt x="873" y="1"/>
                  </a:lnTo>
                  <a:lnTo>
                    <a:pt x="876" y="3"/>
                  </a:lnTo>
                  <a:lnTo>
                    <a:pt x="879" y="3"/>
                  </a:lnTo>
                  <a:lnTo>
                    <a:pt x="880" y="3"/>
                  </a:lnTo>
                  <a:lnTo>
                    <a:pt x="883" y="4"/>
                  </a:lnTo>
                  <a:lnTo>
                    <a:pt x="886" y="4"/>
                  </a:lnTo>
                  <a:lnTo>
                    <a:pt x="889" y="6"/>
                  </a:lnTo>
                  <a:lnTo>
                    <a:pt x="892" y="6"/>
                  </a:lnTo>
                  <a:lnTo>
                    <a:pt x="894" y="7"/>
                  </a:lnTo>
                  <a:lnTo>
                    <a:pt x="897" y="7"/>
                  </a:lnTo>
                  <a:lnTo>
                    <a:pt x="900" y="8"/>
                  </a:lnTo>
                  <a:lnTo>
                    <a:pt x="903" y="8"/>
                  </a:lnTo>
                  <a:lnTo>
                    <a:pt x="904" y="10"/>
                  </a:lnTo>
                  <a:lnTo>
                    <a:pt x="907" y="11"/>
                  </a:lnTo>
                  <a:lnTo>
                    <a:pt x="910" y="11"/>
                  </a:lnTo>
                  <a:lnTo>
                    <a:pt x="913" y="13"/>
                  </a:lnTo>
                  <a:lnTo>
                    <a:pt x="916" y="14"/>
                  </a:lnTo>
                  <a:lnTo>
                    <a:pt x="919" y="16"/>
                  </a:lnTo>
                  <a:lnTo>
                    <a:pt x="921" y="17"/>
                  </a:lnTo>
                  <a:lnTo>
                    <a:pt x="924" y="17"/>
                  </a:lnTo>
                  <a:lnTo>
                    <a:pt x="926" y="18"/>
                  </a:lnTo>
                  <a:lnTo>
                    <a:pt x="929" y="20"/>
                  </a:lnTo>
                  <a:lnTo>
                    <a:pt x="931" y="21"/>
                  </a:lnTo>
                  <a:lnTo>
                    <a:pt x="934" y="23"/>
                  </a:lnTo>
                  <a:lnTo>
                    <a:pt x="937" y="24"/>
                  </a:lnTo>
                  <a:lnTo>
                    <a:pt x="940" y="25"/>
                  </a:lnTo>
                  <a:lnTo>
                    <a:pt x="943" y="27"/>
                  </a:lnTo>
                  <a:lnTo>
                    <a:pt x="946" y="30"/>
                  </a:lnTo>
                  <a:lnTo>
                    <a:pt x="947" y="31"/>
                  </a:lnTo>
                  <a:lnTo>
                    <a:pt x="950" y="33"/>
                  </a:lnTo>
                  <a:lnTo>
                    <a:pt x="953" y="34"/>
                  </a:lnTo>
                  <a:lnTo>
                    <a:pt x="956" y="35"/>
                  </a:lnTo>
                  <a:lnTo>
                    <a:pt x="958" y="38"/>
                  </a:lnTo>
                  <a:lnTo>
                    <a:pt x="961" y="40"/>
                  </a:lnTo>
                  <a:lnTo>
                    <a:pt x="964" y="41"/>
                  </a:lnTo>
                  <a:lnTo>
                    <a:pt x="967" y="44"/>
                  </a:lnTo>
                  <a:lnTo>
                    <a:pt x="970" y="45"/>
                  </a:lnTo>
                  <a:lnTo>
                    <a:pt x="971" y="48"/>
                  </a:lnTo>
                  <a:lnTo>
                    <a:pt x="974" y="50"/>
                  </a:lnTo>
                  <a:lnTo>
                    <a:pt x="977" y="51"/>
                  </a:lnTo>
                  <a:lnTo>
                    <a:pt x="980" y="54"/>
                  </a:lnTo>
                  <a:lnTo>
                    <a:pt x="983" y="57"/>
                  </a:lnTo>
                  <a:lnTo>
                    <a:pt x="985" y="58"/>
                  </a:lnTo>
                  <a:lnTo>
                    <a:pt x="988" y="61"/>
                  </a:lnTo>
                  <a:lnTo>
                    <a:pt x="991" y="62"/>
                  </a:lnTo>
                  <a:lnTo>
                    <a:pt x="994" y="65"/>
                  </a:lnTo>
                  <a:lnTo>
                    <a:pt x="997" y="68"/>
                  </a:lnTo>
                  <a:lnTo>
                    <a:pt x="998" y="69"/>
                  </a:lnTo>
                  <a:lnTo>
                    <a:pt x="1001" y="72"/>
                  </a:lnTo>
                  <a:lnTo>
                    <a:pt x="1004" y="75"/>
                  </a:lnTo>
                  <a:lnTo>
                    <a:pt x="1007" y="78"/>
                  </a:lnTo>
                  <a:lnTo>
                    <a:pt x="1010" y="79"/>
                  </a:lnTo>
                  <a:lnTo>
                    <a:pt x="1012" y="82"/>
                  </a:lnTo>
                  <a:lnTo>
                    <a:pt x="1015" y="85"/>
                  </a:lnTo>
                  <a:lnTo>
                    <a:pt x="1018" y="88"/>
                  </a:lnTo>
                  <a:lnTo>
                    <a:pt x="1020" y="91"/>
                  </a:lnTo>
                  <a:lnTo>
                    <a:pt x="1022" y="94"/>
                  </a:lnTo>
                  <a:lnTo>
                    <a:pt x="1025" y="96"/>
                  </a:lnTo>
                  <a:lnTo>
                    <a:pt x="1028" y="98"/>
                  </a:lnTo>
                  <a:lnTo>
                    <a:pt x="1031" y="101"/>
                  </a:lnTo>
                  <a:lnTo>
                    <a:pt x="1034" y="104"/>
                  </a:lnTo>
                  <a:lnTo>
                    <a:pt x="1037" y="106"/>
                  </a:lnTo>
                  <a:lnTo>
                    <a:pt x="1039" y="109"/>
                  </a:lnTo>
                  <a:lnTo>
                    <a:pt x="1042" y="112"/>
                  </a:lnTo>
                  <a:lnTo>
                    <a:pt x="1044" y="115"/>
                  </a:lnTo>
                  <a:lnTo>
                    <a:pt x="1047" y="118"/>
                  </a:lnTo>
                  <a:lnTo>
                    <a:pt x="1049" y="121"/>
                  </a:lnTo>
                  <a:lnTo>
                    <a:pt x="1052" y="125"/>
                  </a:lnTo>
                  <a:lnTo>
                    <a:pt x="1055" y="128"/>
                  </a:lnTo>
                  <a:lnTo>
                    <a:pt x="1058" y="131"/>
                  </a:lnTo>
                  <a:lnTo>
                    <a:pt x="1061" y="133"/>
                  </a:lnTo>
                  <a:lnTo>
                    <a:pt x="1064" y="136"/>
                  </a:lnTo>
                  <a:lnTo>
                    <a:pt x="1066" y="139"/>
                  </a:lnTo>
                  <a:lnTo>
                    <a:pt x="1069" y="142"/>
                  </a:lnTo>
                  <a:lnTo>
                    <a:pt x="1072" y="146"/>
                  </a:lnTo>
                  <a:lnTo>
                    <a:pt x="1074" y="149"/>
                  </a:lnTo>
                  <a:lnTo>
                    <a:pt x="1076" y="152"/>
                  </a:lnTo>
                  <a:lnTo>
                    <a:pt x="1079" y="155"/>
                  </a:lnTo>
                  <a:lnTo>
                    <a:pt x="1082" y="158"/>
                  </a:lnTo>
                  <a:lnTo>
                    <a:pt x="1085" y="162"/>
                  </a:lnTo>
                  <a:lnTo>
                    <a:pt x="1088" y="165"/>
                  </a:lnTo>
                  <a:lnTo>
                    <a:pt x="1091" y="168"/>
                  </a:lnTo>
                  <a:lnTo>
                    <a:pt x="1093" y="170"/>
                  </a:lnTo>
                  <a:lnTo>
                    <a:pt x="1096" y="175"/>
                  </a:lnTo>
                  <a:lnTo>
                    <a:pt x="1099" y="177"/>
                  </a:lnTo>
                  <a:lnTo>
                    <a:pt x="1102" y="180"/>
                  </a:lnTo>
                  <a:lnTo>
                    <a:pt x="1105" y="183"/>
                  </a:lnTo>
                  <a:lnTo>
                    <a:pt x="1108" y="187"/>
                  </a:lnTo>
                  <a:lnTo>
                    <a:pt x="1110" y="190"/>
                  </a:lnTo>
                  <a:lnTo>
                    <a:pt x="1113" y="193"/>
                  </a:lnTo>
                  <a:lnTo>
                    <a:pt x="1116" y="197"/>
                  </a:lnTo>
                  <a:lnTo>
                    <a:pt x="1119" y="200"/>
                  </a:lnTo>
                  <a:lnTo>
                    <a:pt x="1122" y="203"/>
                  </a:lnTo>
                  <a:lnTo>
                    <a:pt x="1125" y="207"/>
                  </a:lnTo>
                  <a:lnTo>
                    <a:pt x="1128" y="210"/>
                  </a:lnTo>
                  <a:lnTo>
                    <a:pt x="1130" y="214"/>
                  </a:lnTo>
                  <a:lnTo>
                    <a:pt x="1133" y="217"/>
                  </a:lnTo>
                  <a:lnTo>
                    <a:pt x="1136" y="220"/>
                  </a:lnTo>
                  <a:lnTo>
                    <a:pt x="1140" y="224"/>
                  </a:lnTo>
                  <a:lnTo>
                    <a:pt x="1143" y="227"/>
                  </a:lnTo>
                  <a:lnTo>
                    <a:pt x="1146" y="231"/>
                  </a:lnTo>
                  <a:lnTo>
                    <a:pt x="1149" y="234"/>
                  </a:lnTo>
                  <a:lnTo>
                    <a:pt x="1152" y="239"/>
                  </a:lnTo>
                  <a:lnTo>
                    <a:pt x="1155" y="241"/>
                  </a:lnTo>
                  <a:lnTo>
                    <a:pt x="1157" y="246"/>
                  </a:lnTo>
                  <a:lnTo>
                    <a:pt x="1160" y="248"/>
                  </a:lnTo>
                  <a:lnTo>
                    <a:pt x="1163" y="253"/>
                  </a:lnTo>
                  <a:lnTo>
                    <a:pt x="1166" y="256"/>
                  </a:lnTo>
                  <a:lnTo>
                    <a:pt x="1169" y="260"/>
                  </a:lnTo>
                  <a:lnTo>
                    <a:pt x="1172" y="264"/>
                  </a:lnTo>
                  <a:lnTo>
                    <a:pt x="1174" y="267"/>
                  </a:lnTo>
                  <a:lnTo>
                    <a:pt x="1177" y="271"/>
                  </a:lnTo>
                  <a:lnTo>
                    <a:pt x="1180" y="275"/>
                  </a:lnTo>
                  <a:lnTo>
                    <a:pt x="1183" y="278"/>
                  </a:lnTo>
                  <a:lnTo>
                    <a:pt x="1186" y="283"/>
                  </a:lnTo>
                  <a:lnTo>
                    <a:pt x="1189" y="287"/>
                  </a:lnTo>
                  <a:lnTo>
                    <a:pt x="1192" y="290"/>
                  </a:lnTo>
                  <a:lnTo>
                    <a:pt x="1194" y="294"/>
                  </a:lnTo>
                  <a:lnTo>
                    <a:pt x="1197" y="298"/>
                  </a:lnTo>
                  <a:lnTo>
                    <a:pt x="1200" y="301"/>
                  </a:lnTo>
                  <a:lnTo>
                    <a:pt x="1201" y="305"/>
                  </a:lnTo>
                </a:path>
              </a:pathLst>
            </a:custGeom>
            <a:noFill/>
            <a:ln w="14288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Freeform 139"/>
            <p:cNvSpPr>
              <a:spLocks/>
            </p:cNvSpPr>
            <p:nvPr/>
          </p:nvSpPr>
          <p:spPr bwMode="auto">
            <a:xfrm>
              <a:off x="3045" y="2273"/>
              <a:ext cx="927" cy="1297"/>
            </a:xfrm>
            <a:custGeom>
              <a:avLst/>
              <a:gdLst>
                <a:gd name="T0" fmla="*/ 8 w 1405"/>
                <a:gd name="T1" fmla="*/ 9 h 2097"/>
                <a:gd name="T2" fmla="*/ 16 w 1405"/>
                <a:gd name="T3" fmla="*/ 22 h 2097"/>
                <a:gd name="T4" fmla="*/ 24 w 1405"/>
                <a:gd name="T5" fmla="*/ 33 h 2097"/>
                <a:gd name="T6" fmla="*/ 33 w 1405"/>
                <a:gd name="T7" fmla="*/ 46 h 2097"/>
                <a:gd name="T8" fmla="*/ 42 w 1405"/>
                <a:gd name="T9" fmla="*/ 60 h 2097"/>
                <a:gd name="T10" fmla="*/ 51 w 1405"/>
                <a:gd name="T11" fmla="*/ 75 h 2097"/>
                <a:gd name="T12" fmla="*/ 59 w 1405"/>
                <a:gd name="T13" fmla="*/ 90 h 2097"/>
                <a:gd name="T14" fmla="*/ 69 w 1405"/>
                <a:gd name="T15" fmla="*/ 106 h 2097"/>
                <a:gd name="T16" fmla="*/ 79 w 1405"/>
                <a:gd name="T17" fmla="*/ 122 h 2097"/>
                <a:gd name="T18" fmla="*/ 87 w 1405"/>
                <a:gd name="T19" fmla="*/ 140 h 2097"/>
                <a:gd name="T20" fmla="*/ 96 w 1405"/>
                <a:gd name="T21" fmla="*/ 158 h 2097"/>
                <a:gd name="T22" fmla="*/ 106 w 1405"/>
                <a:gd name="T23" fmla="*/ 177 h 2097"/>
                <a:gd name="T24" fmla="*/ 115 w 1405"/>
                <a:gd name="T25" fmla="*/ 196 h 2097"/>
                <a:gd name="T26" fmla="*/ 125 w 1405"/>
                <a:gd name="T27" fmla="*/ 215 h 2097"/>
                <a:gd name="T28" fmla="*/ 135 w 1405"/>
                <a:gd name="T29" fmla="*/ 235 h 2097"/>
                <a:gd name="T30" fmla="*/ 145 w 1405"/>
                <a:gd name="T31" fmla="*/ 255 h 2097"/>
                <a:gd name="T32" fmla="*/ 155 w 1405"/>
                <a:gd name="T33" fmla="*/ 275 h 2097"/>
                <a:gd name="T34" fmla="*/ 165 w 1405"/>
                <a:gd name="T35" fmla="*/ 296 h 2097"/>
                <a:gd name="T36" fmla="*/ 175 w 1405"/>
                <a:gd name="T37" fmla="*/ 317 h 2097"/>
                <a:gd name="T38" fmla="*/ 185 w 1405"/>
                <a:gd name="T39" fmla="*/ 338 h 2097"/>
                <a:gd name="T40" fmla="*/ 195 w 1405"/>
                <a:gd name="T41" fmla="*/ 359 h 2097"/>
                <a:gd name="T42" fmla="*/ 205 w 1405"/>
                <a:gd name="T43" fmla="*/ 380 h 2097"/>
                <a:gd name="T44" fmla="*/ 214 w 1405"/>
                <a:gd name="T45" fmla="*/ 402 h 2097"/>
                <a:gd name="T46" fmla="*/ 225 w 1405"/>
                <a:gd name="T47" fmla="*/ 424 h 2097"/>
                <a:gd name="T48" fmla="*/ 235 w 1405"/>
                <a:gd name="T49" fmla="*/ 445 h 2097"/>
                <a:gd name="T50" fmla="*/ 245 w 1405"/>
                <a:gd name="T51" fmla="*/ 467 h 2097"/>
                <a:gd name="T52" fmla="*/ 255 w 1405"/>
                <a:gd name="T53" fmla="*/ 489 h 2097"/>
                <a:gd name="T54" fmla="*/ 265 w 1405"/>
                <a:gd name="T55" fmla="*/ 510 h 2097"/>
                <a:gd name="T56" fmla="*/ 274 w 1405"/>
                <a:gd name="T57" fmla="*/ 531 h 2097"/>
                <a:gd name="T58" fmla="*/ 284 w 1405"/>
                <a:gd name="T59" fmla="*/ 552 h 2097"/>
                <a:gd name="T60" fmla="*/ 294 w 1405"/>
                <a:gd name="T61" fmla="*/ 573 h 2097"/>
                <a:gd name="T62" fmla="*/ 305 w 1405"/>
                <a:gd name="T63" fmla="*/ 593 h 2097"/>
                <a:gd name="T64" fmla="*/ 315 w 1405"/>
                <a:gd name="T65" fmla="*/ 613 h 2097"/>
                <a:gd name="T66" fmla="*/ 325 w 1405"/>
                <a:gd name="T67" fmla="*/ 632 h 2097"/>
                <a:gd name="T68" fmla="*/ 336 w 1405"/>
                <a:gd name="T69" fmla="*/ 650 h 2097"/>
                <a:gd name="T70" fmla="*/ 347 w 1405"/>
                <a:gd name="T71" fmla="*/ 667 h 2097"/>
                <a:gd name="T72" fmla="*/ 358 w 1405"/>
                <a:gd name="T73" fmla="*/ 683 h 2097"/>
                <a:gd name="T74" fmla="*/ 368 w 1405"/>
                <a:gd name="T75" fmla="*/ 699 h 2097"/>
                <a:gd name="T76" fmla="*/ 379 w 1405"/>
                <a:gd name="T77" fmla="*/ 714 h 2097"/>
                <a:gd name="T78" fmla="*/ 390 w 1405"/>
                <a:gd name="T79" fmla="*/ 727 h 2097"/>
                <a:gd name="T80" fmla="*/ 401 w 1405"/>
                <a:gd name="T81" fmla="*/ 740 h 2097"/>
                <a:gd name="T82" fmla="*/ 412 w 1405"/>
                <a:gd name="T83" fmla="*/ 751 h 2097"/>
                <a:gd name="T84" fmla="*/ 424 w 1405"/>
                <a:gd name="T85" fmla="*/ 761 h 2097"/>
                <a:gd name="T86" fmla="*/ 435 w 1405"/>
                <a:gd name="T87" fmla="*/ 770 h 2097"/>
                <a:gd name="T88" fmla="*/ 447 w 1405"/>
                <a:gd name="T89" fmla="*/ 777 h 2097"/>
                <a:gd name="T90" fmla="*/ 459 w 1405"/>
                <a:gd name="T91" fmla="*/ 784 h 2097"/>
                <a:gd name="T92" fmla="*/ 470 w 1405"/>
                <a:gd name="T93" fmla="*/ 789 h 2097"/>
                <a:gd name="T94" fmla="*/ 482 w 1405"/>
                <a:gd name="T95" fmla="*/ 793 h 2097"/>
                <a:gd name="T96" fmla="*/ 494 w 1405"/>
                <a:gd name="T97" fmla="*/ 796 h 2097"/>
                <a:gd name="T98" fmla="*/ 506 w 1405"/>
                <a:gd name="T99" fmla="*/ 798 h 2097"/>
                <a:gd name="T100" fmla="*/ 517 w 1405"/>
                <a:gd name="T101" fmla="*/ 800 h 2097"/>
                <a:gd name="T102" fmla="*/ 529 w 1405"/>
                <a:gd name="T103" fmla="*/ 800 h 2097"/>
                <a:gd name="T104" fmla="*/ 541 w 1405"/>
                <a:gd name="T105" fmla="*/ 800 h 2097"/>
                <a:gd name="T106" fmla="*/ 553 w 1405"/>
                <a:gd name="T107" fmla="*/ 800 h 2097"/>
                <a:gd name="T108" fmla="*/ 565 w 1405"/>
                <a:gd name="T109" fmla="*/ 801 h 2097"/>
                <a:gd name="T110" fmla="*/ 576 w 1405"/>
                <a:gd name="T111" fmla="*/ 801 h 2097"/>
                <a:gd name="T112" fmla="*/ 587 w 1405"/>
                <a:gd name="T113" fmla="*/ 802 h 2097"/>
                <a:gd name="T114" fmla="*/ 596 w 1405"/>
                <a:gd name="T115" fmla="*/ 802 h 2097"/>
                <a:gd name="T116" fmla="*/ 603 w 1405"/>
                <a:gd name="T117" fmla="*/ 802 h 209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05" h="2097">
                  <a:moveTo>
                    <a:pt x="0" y="0"/>
                  </a:moveTo>
                  <a:lnTo>
                    <a:pt x="3" y="5"/>
                  </a:lnTo>
                  <a:lnTo>
                    <a:pt x="6" y="9"/>
                  </a:lnTo>
                  <a:lnTo>
                    <a:pt x="9" y="13"/>
                  </a:lnTo>
                  <a:lnTo>
                    <a:pt x="12" y="17"/>
                  </a:lnTo>
                  <a:lnTo>
                    <a:pt x="15" y="22"/>
                  </a:lnTo>
                  <a:lnTo>
                    <a:pt x="18" y="24"/>
                  </a:lnTo>
                  <a:lnTo>
                    <a:pt x="20" y="29"/>
                  </a:lnTo>
                  <a:lnTo>
                    <a:pt x="23" y="33"/>
                  </a:lnTo>
                  <a:lnTo>
                    <a:pt x="26" y="37"/>
                  </a:lnTo>
                  <a:lnTo>
                    <a:pt x="29" y="41"/>
                  </a:lnTo>
                  <a:lnTo>
                    <a:pt x="32" y="46"/>
                  </a:lnTo>
                  <a:lnTo>
                    <a:pt x="35" y="50"/>
                  </a:lnTo>
                  <a:lnTo>
                    <a:pt x="37" y="56"/>
                  </a:lnTo>
                  <a:lnTo>
                    <a:pt x="40" y="60"/>
                  </a:lnTo>
                  <a:lnTo>
                    <a:pt x="42" y="64"/>
                  </a:lnTo>
                  <a:lnTo>
                    <a:pt x="45" y="68"/>
                  </a:lnTo>
                  <a:lnTo>
                    <a:pt x="47" y="73"/>
                  </a:lnTo>
                  <a:lnTo>
                    <a:pt x="50" y="77"/>
                  </a:lnTo>
                  <a:lnTo>
                    <a:pt x="53" y="83"/>
                  </a:lnTo>
                  <a:lnTo>
                    <a:pt x="56" y="87"/>
                  </a:lnTo>
                  <a:lnTo>
                    <a:pt x="59" y="91"/>
                  </a:lnTo>
                  <a:lnTo>
                    <a:pt x="62" y="97"/>
                  </a:lnTo>
                  <a:lnTo>
                    <a:pt x="64" y="101"/>
                  </a:lnTo>
                  <a:lnTo>
                    <a:pt x="67" y="105"/>
                  </a:lnTo>
                  <a:lnTo>
                    <a:pt x="70" y="111"/>
                  </a:lnTo>
                  <a:lnTo>
                    <a:pt x="73" y="115"/>
                  </a:lnTo>
                  <a:lnTo>
                    <a:pt x="76" y="121"/>
                  </a:lnTo>
                  <a:lnTo>
                    <a:pt x="79" y="125"/>
                  </a:lnTo>
                  <a:lnTo>
                    <a:pt x="82" y="131"/>
                  </a:lnTo>
                  <a:lnTo>
                    <a:pt x="84" y="135"/>
                  </a:lnTo>
                  <a:lnTo>
                    <a:pt x="87" y="141"/>
                  </a:lnTo>
                  <a:lnTo>
                    <a:pt x="90" y="145"/>
                  </a:lnTo>
                  <a:lnTo>
                    <a:pt x="93" y="151"/>
                  </a:lnTo>
                  <a:lnTo>
                    <a:pt x="96" y="157"/>
                  </a:lnTo>
                  <a:lnTo>
                    <a:pt x="99" y="162"/>
                  </a:lnTo>
                  <a:lnTo>
                    <a:pt x="103" y="166"/>
                  </a:lnTo>
                  <a:lnTo>
                    <a:pt x="106" y="172"/>
                  </a:lnTo>
                  <a:lnTo>
                    <a:pt x="109" y="178"/>
                  </a:lnTo>
                  <a:lnTo>
                    <a:pt x="111" y="183"/>
                  </a:lnTo>
                  <a:lnTo>
                    <a:pt x="114" y="189"/>
                  </a:lnTo>
                  <a:lnTo>
                    <a:pt x="117" y="195"/>
                  </a:lnTo>
                  <a:lnTo>
                    <a:pt x="120" y="199"/>
                  </a:lnTo>
                  <a:lnTo>
                    <a:pt x="123" y="205"/>
                  </a:lnTo>
                  <a:lnTo>
                    <a:pt x="126" y="210"/>
                  </a:lnTo>
                  <a:lnTo>
                    <a:pt x="128" y="216"/>
                  </a:lnTo>
                  <a:lnTo>
                    <a:pt x="131" y="222"/>
                  </a:lnTo>
                  <a:lnTo>
                    <a:pt x="134" y="229"/>
                  </a:lnTo>
                  <a:lnTo>
                    <a:pt x="137" y="235"/>
                  </a:lnTo>
                  <a:lnTo>
                    <a:pt x="141" y="240"/>
                  </a:lnTo>
                  <a:lnTo>
                    <a:pt x="144" y="246"/>
                  </a:lnTo>
                  <a:lnTo>
                    <a:pt x="147" y="252"/>
                  </a:lnTo>
                  <a:lnTo>
                    <a:pt x="150" y="257"/>
                  </a:lnTo>
                  <a:lnTo>
                    <a:pt x="153" y="264"/>
                  </a:lnTo>
                  <a:lnTo>
                    <a:pt x="155" y="270"/>
                  </a:lnTo>
                  <a:lnTo>
                    <a:pt x="158" y="276"/>
                  </a:lnTo>
                  <a:lnTo>
                    <a:pt x="161" y="282"/>
                  </a:lnTo>
                  <a:lnTo>
                    <a:pt x="164" y="289"/>
                  </a:lnTo>
                  <a:lnTo>
                    <a:pt x="167" y="294"/>
                  </a:lnTo>
                  <a:lnTo>
                    <a:pt x="170" y="301"/>
                  </a:lnTo>
                  <a:lnTo>
                    <a:pt x="173" y="307"/>
                  </a:lnTo>
                  <a:lnTo>
                    <a:pt x="177" y="314"/>
                  </a:lnTo>
                  <a:lnTo>
                    <a:pt x="180" y="320"/>
                  </a:lnTo>
                  <a:lnTo>
                    <a:pt x="182" y="327"/>
                  </a:lnTo>
                  <a:lnTo>
                    <a:pt x="185" y="333"/>
                  </a:lnTo>
                  <a:lnTo>
                    <a:pt x="188" y="340"/>
                  </a:lnTo>
                  <a:lnTo>
                    <a:pt x="191" y="345"/>
                  </a:lnTo>
                  <a:lnTo>
                    <a:pt x="194" y="353"/>
                  </a:lnTo>
                  <a:lnTo>
                    <a:pt x="197" y="360"/>
                  </a:lnTo>
                  <a:lnTo>
                    <a:pt x="200" y="365"/>
                  </a:lnTo>
                  <a:lnTo>
                    <a:pt x="202" y="372"/>
                  </a:lnTo>
                  <a:lnTo>
                    <a:pt x="207" y="380"/>
                  </a:lnTo>
                  <a:lnTo>
                    <a:pt x="209" y="385"/>
                  </a:lnTo>
                  <a:lnTo>
                    <a:pt x="212" y="392"/>
                  </a:lnTo>
                  <a:lnTo>
                    <a:pt x="215" y="399"/>
                  </a:lnTo>
                  <a:lnTo>
                    <a:pt x="218" y="406"/>
                  </a:lnTo>
                  <a:lnTo>
                    <a:pt x="221" y="412"/>
                  </a:lnTo>
                  <a:lnTo>
                    <a:pt x="224" y="419"/>
                  </a:lnTo>
                  <a:lnTo>
                    <a:pt x="227" y="426"/>
                  </a:lnTo>
                  <a:lnTo>
                    <a:pt x="231" y="433"/>
                  </a:lnTo>
                  <a:lnTo>
                    <a:pt x="234" y="441"/>
                  </a:lnTo>
                  <a:lnTo>
                    <a:pt x="236" y="448"/>
                  </a:lnTo>
                  <a:lnTo>
                    <a:pt x="239" y="455"/>
                  </a:lnTo>
                  <a:lnTo>
                    <a:pt x="242" y="462"/>
                  </a:lnTo>
                  <a:lnTo>
                    <a:pt x="246" y="469"/>
                  </a:lnTo>
                  <a:lnTo>
                    <a:pt x="249" y="476"/>
                  </a:lnTo>
                  <a:lnTo>
                    <a:pt x="252" y="483"/>
                  </a:lnTo>
                  <a:lnTo>
                    <a:pt x="255" y="490"/>
                  </a:lnTo>
                  <a:lnTo>
                    <a:pt x="258" y="497"/>
                  </a:lnTo>
                  <a:lnTo>
                    <a:pt x="262" y="504"/>
                  </a:lnTo>
                  <a:lnTo>
                    <a:pt x="265" y="512"/>
                  </a:lnTo>
                  <a:lnTo>
                    <a:pt x="268" y="519"/>
                  </a:lnTo>
                  <a:lnTo>
                    <a:pt x="271" y="526"/>
                  </a:lnTo>
                  <a:lnTo>
                    <a:pt x="275" y="533"/>
                  </a:lnTo>
                  <a:lnTo>
                    <a:pt x="278" y="540"/>
                  </a:lnTo>
                  <a:lnTo>
                    <a:pt x="281" y="547"/>
                  </a:lnTo>
                  <a:lnTo>
                    <a:pt x="283" y="554"/>
                  </a:lnTo>
                  <a:lnTo>
                    <a:pt x="288" y="563"/>
                  </a:lnTo>
                  <a:lnTo>
                    <a:pt x="290" y="570"/>
                  </a:lnTo>
                  <a:lnTo>
                    <a:pt x="293" y="577"/>
                  </a:lnTo>
                  <a:lnTo>
                    <a:pt x="296" y="584"/>
                  </a:lnTo>
                  <a:lnTo>
                    <a:pt x="300" y="591"/>
                  </a:lnTo>
                  <a:lnTo>
                    <a:pt x="303" y="598"/>
                  </a:lnTo>
                  <a:lnTo>
                    <a:pt x="306" y="607"/>
                  </a:lnTo>
                  <a:lnTo>
                    <a:pt x="310" y="614"/>
                  </a:lnTo>
                  <a:lnTo>
                    <a:pt x="313" y="621"/>
                  </a:lnTo>
                  <a:lnTo>
                    <a:pt x="316" y="629"/>
                  </a:lnTo>
                  <a:lnTo>
                    <a:pt x="320" y="637"/>
                  </a:lnTo>
                  <a:lnTo>
                    <a:pt x="323" y="644"/>
                  </a:lnTo>
                  <a:lnTo>
                    <a:pt x="326" y="651"/>
                  </a:lnTo>
                  <a:lnTo>
                    <a:pt x="329" y="659"/>
                  </a:lnTo>
                  <a:lnTo>
                    <a:pt x="333" y="666"/>
                  </a:lnTo>
                  <a:lnTo>
                    <a:pt x="336" y="674"/>
                  </a:lnTo>
                  <a:lnTo>
                    <a:pt x="339" y="682"/>
                  </a:lnTo>
                  <a:lnTo>
                    <a:pt x="343" y="689"/>
                  </a:lnTo>
                  <a:lnTo>
                    <a:pt x="346" y="696"/>
                  </a:lnTo>
                  <a:lnTo>
                    <a:pt x="349" y="705"/>
                  </a:lnTo>
                  <a:lnTo>
                    <a:pt x="353" y="712"/>
                  </a:lnTo>
                  <a:lnTo>
                    <a:pt x="356" y="719"/>
                  </a:lnTo>
                  <a:lnTo>
                    <a:pt x="359" y="727"/>
                  </a:lnTo>
                  <a:lnTo>
                    <a:pt x="362" y="735"/>
                  </a:lnTo>
                  <a:lnTo>
                    <a:pt x="366" y="743"/>
                  </a:lnTo>
                  <a:lnTo>
                    <a:pt x="369" y="750"/>
                  </a:lnTo>
                  <a:lnTo>
                    <a:pt x="372" y="759"/>
                  </a:lnTo>
                  <a:lnTo>
                    <a:pt x="376" y="766"/>
                  </a:lnTo>
                  <a:lnTo>
                    <a:pt x="379" y="773"/>
                  </a:lnTo>
                  <a:lnTo>
                    <a:pt x="381" y="781"/>
                  </a:lnTo>
                  <a:lnTo>
                    <a:pt x="386" y="789"/>
                  </a:lnTo>
                  <a:lnTo>
                    <a:pt x="389" y="797"/>
                  </a:lnTo>
                  <a:lnTo>
                    <a:pt x="391" y="804"/>
                  </a:lnTo>
                  <a:lnTo>
                    <a:pt x="394" y="813"/>
                  </a:lnTo>
                  <a:lnTo>
                    <a:pt x="399" y="820"/>
                  </a:lnTo>
                  <a:lnTo>
                    <a:pt x="401" y="828"/>
                  </a:lnTo>
                  <a:lnTo>
                    <a:pt x="404" y="835"/>
                  </a:lnTo>
                  <a:lnTo>
                    <a:pt x="408" y="844"/>
                  </a:lnTo>
                  <a:lnTo>
                    <a:pt x="411" y="851"/>
                  </a:lnTo>
                  <a:lnTo>
                    <a:pt x="414" y="860"/>
                  </a:lnTo>
                  <a:lnTo>
                    <a:pt x="418" y="867"/>
                  </a:lnTo>
                  <a:lnTo>
                    <a:pt x="421" y="875"/>
                  </a:lnTo>
                  <a:lnTo>
                    <a:pt x="424" y="882"/>
                  </a:lnTo>
                  <a:lnTo>
                    <a:pt x="427" y="891"/>
                  </a:lnTo>
                  <a:lnTo>
                    <a:pt x="431" y="899"/>
                  </a:lnTo>
                  <a:lnTo>
                    <a:pt x="434" y="906"/>
                  </a:lnTo>
                  <a:lnTo>
                    <a:pt x="437" y="915"/>
                  </a:lnTo>
                  <a:lnTo>
                    <a:pt x="441" y="922"/>
                  </a:lnTo>
                  <a:lnTo>
                    <a:pt x="444" y="931"/>
                  </a:lnTo>
                  <a:lnTo>
                    <a:pt x="447" y="939"/>
                  </a:lnTo>
                  <a:lnTo>
                    <a:pt x="451" y="946"/>
                  </a:lnTo>
                  <a:lnTo>
                    <a:pt x="454" y="955"/>
                  </a:lnTo>
                  <a:lnTo>
                    <a:pt x="457" y="962"/>
                  </a:lnTo>
                  <a:lnTo>
                    <a:pt x="460" y="970"/>
                  </a:lnTo>
                  <a:lnTo>
                    <a:pt x="464" y="979"/>
                  </a:lnTo>
                  <a:lnTo>
                    <a:pt x="467" y="986"/>
                  </a:lnTo>
                  <a:lnTo>
                    <a:pt x="470" y="995"/>
                  </a:lnTo>
                  <a:lnTo>
                    <a:pt x="474" y="1003"/>
                  </a:lnTo>
                  <a:lnTo>
                    <a:pt x="477" y="1010"/>
                  </a:lnTo>
                  <a:lnTo>
                    <a:pt x="480" y="1019"/>
                  </a:lnTo>
                  <a:lnTo>
                    <a:pt x="484" y="1027"/>
                  </a:lnTo>
                  <a:lnTo>
                    <a:pt x="487" y="1034"/>
                  </a:lnTo>
                  <a:lnTo>
                    <a:pt x="490" y="1043"/>
                  </a:lnTo>
                  <a:lnTo>
                    <a:pt x="492" y="1051"/>
                  </a:lnTo>
                  <a:lnTo>
                    <a:pt x="497" y="1058"/>
                  </a:lnTo>
                  <a:lnTo>
                    <a:pt x="499" y="1067"/>
                  </a:lnTo>
                  <a:lnTo>
                    <a:pt x="502" y="1075"/>
                  </a:lnTo>
                  <a:lnTo>
                    <a:pt x="507" y="1083"/>
                  </a:lnTo>
                  <a:lnTo>
                    <a:pt x="509" y="1091"/>
                  </a:lnTo>
                  <a:lnTo>
                    <a:pt x="512" y="1100"/>
                  </a:lnTo>
                  <a:lnTo>
                    <a:pt x="517" y="1108"/>
                  </a:lnTo>
                  <a:lnTo>
                    <a:pt x="519" y="1115"/>
                  </a:lnTo>
                  <a:lnTo>
                    <a:pt x="522" y="1124"/>
                  </a:lnTo>
                  <a:lnTo>
                    <a:pt x="525" y="1132"/>
                  </a:lnTo>
                  <a:lnTo>
                    <a:pt x="529" y="1139"/>
                  </a:lnTo>
                  <a:lnTo>
                    <a:pt x="532" y="1148"/>
                  </a:lnTo>
                  <a:lnTo>
                    <a:pt x="535" y="1156"/>
                  </a:lnTo>
                  <a:lnTo>
                    <a:pt x="539" y="1164"/>
                  </a:lnTo>
                  <a:lnTo>
                    <a:pt x="542" y="1172"/>
                  </a:lnTo>
                  <a:lnTo>
                    <a:pt x="545" y="1181"/>
                  </a:lnTo>
                  <a:lnTo>
                    <a:pt x="549" y="1188"/>
                  </a:lnTo>
                  <a:lnTo>
                    <a:pt x="552" y="1196"/>
                  </a:lnTo>
                  <a:lnTo>
                    <a:pt x="555" y="1205"/>
                  </a:lnTo>
                  <a:lnTo>
                    <a:pt x="558" y="1213"/>
                  </a:lnTo>
                  <a:lnTo>
                    <a:pt x="562" y="1220"/>
                  </a:lnTo>
                  <a:lnTo>
                    <a:pt x="565" y="1229"/>
                  </a:lnTo>
                  <a:lnTo>
                    <a:pt x="568" y="1237"/>
                  </a:lnTo>
                  <a:lnTo>
                    <a:pt x="572" y="1244"/>
                  </a:lnTo>
                  <a:lnTo>
                    <a:pt x="575" y="1253"/>
                  </a:lnTo>
                  <a:lnTo>
                    <a:pt x="578" y="1262"/>
                  </a:lnTo>
                  <a:lnTo>
                    <a:pt x="582" y="1269"/>
                  </a:lnTo>
                  <a:lnTo>
                    <a:pt x="585" y="1277"/>
                  </a:lnTo>
                  <a:lnTo>
                    <a:pt x="588" y="1286"/>
                  </a:lnTo>
                  <a:lnTo>
                    <a:pt x="590" y="1293"/>
                  </a:lnTo>
                  <a:lnTo>
                    <a:pt x="595" y="1301"/>
                  </a:lnTo>
                  <a:lnTo>
                    <a:pt x="598" y="1310"/>
                  </a:lnTo>
                  <a:lnTo>
                    <a:pt x="600" y="1317"/>
                  </a:lnTo>
                  <a:lnTo>
                    <a:pt x="605" y="1325"/>
                  </a:lnTo>
                  <a:lnTo>
                    <a:pt x="608" y="1333"/>
                  </a:lnTo>
                  <a:lnTo>
                    <a:pt x="610" y="1341"/>
                  </a:lnTo>
                  <a:lnTo>
                    <a:pt x="615" y="1350"/>
                  </a:lnTo>
                  <a:lnTo>
                    <a:pt x="617" y="1357"/>
                  </a:lnTo>
                  <a:lnTo>
                    <a:pt x="620" y="1365"/>
                  </a:lnTo>
                  <a:lnTo>
                    <a:pt x="623" y="1374"/>
                  </a:lnTo>
                  <a:lnTo>
                    <a:pt x="627" y="1381"/>
                  </a:lnTo>
                  <a:lnTo>
                    <a:pt x="630" y="1389"/>
                  </a:lnTo>
                  <a:lnTo>
                    <a:pt x="633" y="1396"/>
                  </a:lnTo>
                  <a:lnTo>
                    <a:pt x="637" y="1405"/>
                  </a:lnTo>
                  <a:lnTo>
                    <a:pt x="640" y="1412"/>
                  </a:lnTo>
                  <a:lnTo>
                    <a:pt x="643" y="1421"/>
                  </a:lnTo>
                  <a:lnTo>
                    <a:pt x="647" y="1428"/>
                  </a:lnTo>
                  <a:lnTo>
                    <a:pt x="650" y="1436"/>
                  </a:lnTo>
                  <a:lnTo>
                    <a:pt x="653" y="1443"/>
                  </a:lnTo>
                  <a:lnTo>
                    <a:pt x="656" y="1452"/>
                  </a:lnTo>
                  <a:lnTo>
                    <a:pt x="660" y="1459"/>
                  </a:lnTo>
                  <a:lnTo>
                    <a:pt x="663" y="1467"/>
                  </a:lnTo>
                  <a:lnTo>
                    <a:pt x="666" y="1475"/>
                  </a:lnTo>
                  <a:lnTo>
                    <a:pt x="670" y="1483"/>
                  </a:lnTo>
                  <a:lnTo>
                    <a:pt x="673" y="1490"/>
                  </a:lnTo>
                  <a:lnTo>
                    <a:pt x="676" y="1497"/>
                  </a:lnTo>
                  <a:lnTo>
                    <a:pt x="680" y="1506"/>
                  </a:lnTo>
                  <a:lnTo>
                    <a:pt x="683" y="1513"/>
                  </a:lnTo>
                  <a:lnTo>
                    <a:pt x="686" y="1520"/>
                  </a:lnTo>
                  <a:lnTo>
                    <a:pt x="690" y="1529"/>
                  </a:lnTo>
                  <a:lnTo>
                    <a:pt x="693" y="1536"/>
                  </a:lnTo>
                  <a:lnTo>
                    <a:pt x="696" y="1543"/>
                  </a:lnTo>
                  <a:lnTo>
                    <a:pt x="700" y="1551"/>
                  </a:lnTo>
                  <a:lnTo>
                    <a:pt x="703" y="1558"/>
                  </a:lnTo>
                  <a:lnTo>
                    <a:pt x="706" y="1565"/>
                  </a:lnTo>
                  <a:lnTo>
                    <a:pt x="710" y="1573"/>
                  </a:lnTo>
                  <a:lnTo>
                    <a:pt x="713" y="1580"/>
                  </a:lnTo>
                  <a:lnTo>
                    <a:pt x="716" y="1588"/>
                  </a:lnTo>
                  <a:lnTo>
                    <a:pt x="720" y="1595"/>
                  </a:lnTo>
                  <a:lnTo>
                    <a:pt x="723" y="1602"/>
                  </a:lnTo>
                  <a:lnTo>
                    <a:pt x="727" y="1610"/>
                  </a:lnTo>
                  <a:lnTo>
                    <a:pt x="730" y="1617"/>
                  </a:lnTo>
                  <a:lnTo>
                    <a:pt x="733" y="1624"/>
                  </a:lnTo>
                  <a:lnTo>
                    <a:pt x="737" y="1631"/>
                  </a:lnTo>
                  <a:lnTo>
                    <a:pt x="740" y="1638"/>
                  </a:lnTo>
                  <a:lnTo>
                    <a:pt x="744" y="1645"/>
                  </a:lnTo>
                  <a:lnTo>
                    <a:pt x="747" y="1652"/>
                  </a:lnTo>
                  <a:lnTo>
                    <a:pt x="751" y="1658"/>
                  </a:lnTo>
                  <a:lnTo>
                    <a:pt x="754" y="1665"/>
                  </a:lnTo>
                  <a:lnTo>
                    <a:pt x="757" y="1672"/>
                  </a:lnTo>
                  <a:lnTo>
                    <a:pt x="761" y="1679"/>
                  </a:lnTo>
                  <a:lnTo>
                    <a:pt x="764" y="1686"/>
                  </a:lnTo>
                  <a:lnTo>
                    <a:pt x="768" y="1692"/>
                  </a:lnTo>
                  <a:lnTo>
                    <a:pt x="771" y="1699"/>
                  </a:lnTo>
                  <a:lnTo>
                    <a:pt x="775" y="1706"/>
                  </a:lnTo>
                  <a:lnTo>
                    <a:pt x="778" y="1712"/>
                  </a:lnTo>
                  <a:lnTo>
                    <a:pt x="782" y="1719"/>
                  </a:lnTo>
                  <a:lnTo>
                    <a:pt x="785" y="1725"/>
                  </a:lnTo>
                  <a:lnTo>
                    <a:pt x="789" y="1732"/>
                  </a:lnTo>
                  <a:lnTo>
                    <a:pt x="792" y="1737"/>
                  </a:lnTo>
                  <a:lnTo>
                    <a:pt x="797" y="1744"/>
                  </a:lnTo>
                  <a:lnTo>
                    <a:pt x="799" y="1750"/>
                  </a:lnTo>
                  <a:lnTo>
                    <a:pt x="804" y="1757"/>
                  </a:lnTo>
                  <a:lnTo>
                    <a:pt x="807" y="1763"/>
                  </a:lnTo>
                  <a:lnTo>
                    <a:pt x="811" y="1769"/>
                  </a:lnTo>
                  <a:lnTo>
                    <a:pt x="814" y="1776"/>
                  </a:lnTo>
                  <a:lnTo>
                    <a:pt x="818" y="1781"/>
                  </a:lnTo>
                  <a:lnTo>
                    <a:pt x="821" y="1787"/>
                  </a:lnTo>
                  <a:lnTo>
                    <a:pt x="825" y="1793"/>
                  </a:lnTo>
                  <a:lnTo>
                    <a:pt x="828" y="1798"/>
                  </a:lnTo>
                  <a:lnTo>
                    <a:pt x="832" y="1804"/>
                  </a:lnTo>
                  <a:lnTo>
                    <a:pt x="835" y="1811"/>
                  </a:lnTo>
                  <a:lnTo>
                    <a:pt x="839" y="1817"/>
                  </a:lnTo>
                  <a:lnTo>
                    <a:pt x="842" y="1823"/>
                  </a:lnTo>
                  <a:lnTo>
                    <a:pt x="846" y="1827"/>
                  </a:lnTo>
                  <a:lnTo>
                    <a:pt x="849" y="1833"/>
                  </a:lnTo>
                  <a:lnTo>
                    <a:pt x="853" y="1838"/>
                  </a:lnTo>
                  <a:lnTo>
                    <a:pt x="856" y="1844"/>
                  </a:lnTo>
                  <a:lnTo>
                    <a:pt x="861" y="1850"/>
                  </a:lnTo>
                  <a:lnTo>
                    <a:pt x="863" y="1855"/>
                  </a:lnTo>
                  <a:lnTo>
                    <a:pt x="868" y="1859"/>
                  </a:lnTo>
                  <a:lnTo>
                    <a:pt x="871" y="1865"/>
                  </a:lnTo>
                  <a:lnTo>
                    <a:pt x="875" y="1871"/>
                  </a:lnTo>
                  <a:lnTo>
                    <a:pt x="878" y="1875"/>
                  </a:lnTo>
                  <a:lnTo>
                    <a:pt x="882" y="1881"/>
                  </a:lnTo>
                  <a:lnTo>
                    <a:pt x="885" y="1886"/>
                  </a:lnTo>
                  <a:lnTo>
                    <a:pt x="889" y="1891"/>
                  </a:lnTo>
                  <a:lnTo>
                    <a:pt x="892" y="1895"/>
                  </a:lnTo>
                  <a:lnTo>
                    <a:pt x="896" y="1901"/>
                  </a:lnTo>
                  <a:lnTo>
                    <a:pt x="899" y="1905"/>
                  </a:lnTo>
                  <a:lnTo>
                    <a:pt x="903" y="1911"/>
                  </a:lnTo>
                  <a:lnTo>
                    <a:pt x="906" y="1915"/>
                  </a:lnTo>
                  <a:lnTo>
                    <a:pt x="910" y="1919"/>
                  </a:lnTo>
                  <a:lnTo>
                    <a:pt x="913" y="1923"/>
                  </a:lnTo>
                  <a:lnTo>
                    <a:pt x="917" y="1929"/>
                  </a:lnTo>
                  <a:lnTo>
                    <a:pt x="922" y="1933"/>
                  </a:lnTo>
                  <a:lnTo>
                    <a:pt x="925" y="1938"/>
                  </a:lnTo>
                  <a:lnTo>
                    <a:pt x="929" y="1942"/>
                  </a:lnTo>
                  <a:lnTo>
                    <a:pt x="932" y="1946"/>
                  </a:lnTo>
                  <a:lnTo>
                    <a:pt x="936" y="1950"/>
                  </a:lnTo>
                  <a:lnTo>
                    <a:pt x="940" y="1955"/>
                  </a:lnTo>
                  <a:lnTo>
                    <a:pt x="943" y="1959"/>
                  </a:lnTo>
                  <a:lnTo>
                    <a:pt x="947" y="1963"/>
                  </a:lnTo>
                  <a:lnTo>
                    <a:pt x="950" y="1966"/>
                  </a:lnTo>
                  <a:lnTo>
                    <a:pt x="954" y="1970"/>
                  </a:lnTo>
                  <a:lnTo>
                    <a:pt x="959" y="1975"/>
                  </a:lnTo>
                  <a:lnTo>
                    <a:pt x="962" y="1977"/>
                  </a:lnTo>
                  <a:lnTo>
                    <a:pt x="966" y="1982"/>
                  </a:lnTo>
                  <a:lnTo>
                    <a:pt x="970" y="1986"/>
                  </a:lnTo>
                  <a:lnTo>
                    <a:pt x="973" y="1989"/>
                  </a:lnTo>
                  <a:lnTo>
                    <a:pt x="977" y="1993"/>
                  </a:lnTo>
                  <a:lnTo>
                    <a:pt x="981" y="1996"/>
                  </a:lnTo>
                  <a:lnTo>
                    <a:pt x="984" y="2000"/>
                  </a:lnTo>
                  <a:lnTo>
                    <a:pt x="989" y="2003"/>
                  </a:lnTo>
                  <a:lnTo>
                    <a:pt x="993" y="2006"/>
                  </a:lnTo>
                  <a:lnTo>
                    <a:pt x="996" y="2010"/>
                  </a:lnTo>
                  <a:lnTo>
                    <a:pt x="1000" y="2013"/>
                  </a:lnTo>
                  <a:lnTo>
                    <a:pt x="1004" y="2016"/>
                  </a:lnTo>
                  <a:lnTo>
                    <a:pt x="1008" y="2019"/>
                  </a:lnTo>
                  <a:lnTo>
                    <a:pt x="1011" y="2021"/>
                  </a:lnTo>
                  <a:lnTo>
                    <a:pt x="1016" y="2024"/>
                  </a:lnTo>
                  <a:lnTo>
                    <a:pt x="1020" y="2027"/>
                  </a:lnTo>
                  <a:lnTo>
                    <a:pt x="1023" y="2030"/>
                  </a:lnTo>
                  <a:lnTo>
                    <a:pt x="1027" y="2033"/>
                  </a:lnTo>
                  <a:lnTo>
                    <a:pt x="1031" y="2036"/>
                  </a:lnTo>
                  <a:lnTo>
                    <a:pt x="1035" y="2038"/>
                  </a:lnTo>
                  <a:lnTo>
                    <a:pt x="1038" y="2040"/>
                  </a:lnTo>
                  <a:lnTo>
                    <a:pt x="1043" y="2043"/>
                  </a:lnTo>
                  <a:lnTo>
                    <a:pt x="1047" y="2046"/>
                  </a:lnTo>
                  <a:lnTo>
                    <a:pt x="1050" y="2047"/>
                  </a:lnTo>
                  <a:lnTo>
                    <a:pt x="1054" y="2050"/>
                  </a:lnTo>
                  <a:lnTo>
                    <a:pt x="1058" y="2051"/>
                  </a:lnTo>
                  <a:lnTo>
                    <a:pt x="1062" y="2054"/>
                  </a:lnTo>
                  <a:lnTo>
                    <a:pt x="1065" y="2056"/>
                  </a:lnTo>
                  <a:lnTo>
                    <a:pt x="1070" y="2058"/>
                  </a:lnTo>
                  <a:lnTo>
                    <a:pt x="1074" y="2060"/>
                  </a:lnTo>
                  <a:lnTo>
                    <a:pt x="1077" y="2061"/>
                  </a:lnTo>
                  <a:lnTo>
                    <a:pt x="1081" y="2063"/>
                  </a:lnTo>
                  <a:lnTo>
                    <a:pt x="1085" y="2064"/>
                  </a:lnTo>
                  <a:lnTo>
                    <a:pt x="1089" y="2067"/>
                  </a:lnTo>
                  <a:lnTo>
                    <a:pt x="1092" y="2068"/>
                  </a:lnTo>
                  <a:lnTo>
                    <a:pt x="1097" y="2070"/>
                  </a:lnTo>
                  <a:lnTo>
                    <a:pt x="1101" y="2071"/>
                  </a:lnTo>
                  <a:lnTo>
                    <a:pt x="1104" y="2073"/>
                  </a:lnTo>
                  <a:lnTo>
                    <a:pt x="1108" y="2073"/>
                  </a:lnTo>
                  <a:lnTo>
                    <a:pt x="1112" y="2074"/>
                  </a:lnTo>
                  <a:lnTo>
                    <a:pt x="1115" y="2075"/>
                  </a:lnTo>
                  <a:lnTo>
                    <a:pt x="1119" y="2077"/>
                  </a:lnTo>
                  <a:lnTo>
                    <a:pt x="1124" y="2078"/>
                  </a:lnTo>
                  <a:lnTo>
                    <a:pt x="1128" y="2078"/>
                  </a:lnTo>
                  <a:lnTo>
                    <a:pt x="1131" y="2080"/>
                  </a:lnTo>
                  <a:lnTo>
                    <a:pt x="1135" y="2081"/>
                  </a:lnTo>
                  <a:lnTo>
                    <a:pt x="1139" y="2081"/>
                  </a:lnTo>
                  <a:lnTo>
                    <a:pt x="1142" y="2082"/>
                  </a:lnTo>
                  <a:lnTo>
                    <a:pt x="1146" y="2082"/>
                  </a:lnTo>
                  <a:lnTo>
                    <a:pt x="1151" y="2084"/>
                  </a:lnTo>
                  <a:lnTo>
                    <a:pt x="1153" y="2084"/>
                  </a:lnTo>
                  <a:lnTo>
                    <a:pt x="1158" y="2085"/>
                  </a:lnTo>
                  <a:lnTo>
                    <a:pt x="1162" y="2085"/>
                  </a:lnTo>
                  <a:lnTo>
                    <a:pt x="1166" y="2087"/>
                  </a:lnTo>
                  <a:lnTo>
                    <a:pt x="1169" y="2087"/>
                  </a:lnTo>
                  <a:lnTo>
                    <a:pt x="1173" y="2088"/>
                  </a:lnTo>
                  <a:lnTo>
                    <a:pt x="1178" y="2088"/>
                  </a:lnTo>
                  <a:lnTo>
                    <a:pt x="1180" y="2088"/>
                  </a:lnTo>
                  <a:lnTo>
                    <a:pt x="1185" y="2088"/>
                  </a:lnTo>
                  <a:lnTo>
                    <a:pt x="1189" y="2090"/>
                  </a:lnTo>
                  <a:lnTo>
                    <a:pt x="1193" y="2090"/>
                  </a:lnTo>
                  <a:lnTo>
                    <a:pt x="1196" y="2090"/>
                  </a:lnTo>
                  <a:lnTo>
                    <a:pt x="1200" y="2090"/>
                  </a:lnTo>
                  <a:lnTo>
                    <a:pt x="1205" y="2091"/>
                  </a:lnTo>
                  <a:lnTo>
                    <a:pt x="1207" y="2091"/>
                  </a:lnTo>
                  <a:lnTo>
                    <a:pt x="1212" y="2091"/>
                  </a:lnTo>
                  <a:lnTo>
                    <a:pt x="1216" y="2091"/>
                  </a:lnTo>
                  <a:lnTo>
                    <a:pt x="1219" y="2091"/>
                  </a:lnTo>
                  <a:lnTo>
                    <a:pt x="1223" y="2091"/>
                  </a:lnTo>
                  <a:lnTo>
                    <a:pt x="1227" y="2092"/>
                  </a:lnTo>
                  <a:lnTo>
                    <a:pt x="1232" y="2092"/>
                  </a:lnTo>
                  <a:lnTo>
                    <a:pt x="1234" y="2092"/>
                  </a:lnTo>
                  <a:lnTo>
                    <a:pt x="1239" y="2092"/>
                  </a:lnTo>
                  <a:lnTo>
                    <a:pt x="1243" y="2092"/>
                  </a:lnTo>
                  <a:lnTo>
                    <a:pt x="1246" y="2092"/>
                  </a:lnTo>
                  <a:lnTo>
                    <a:pt x="1250" y="2092"/>
                  </a:lnTo>
                  <a:lnTo>
                    <a:pt x="1254" y="2092"/>
                  </a:lnTo>
                  <a:lnTo>
                    <a:pt x="1257" y="2092"/>
                  </a:lnTo>
                  <a:lnTo>
                    <a:pt x="1261" y="2092"/>
                  </a:lnTo>
                  <a:lnTo>
                    <a:pt x="1266" y="2092"/>
                  </a:lnTo>
                  <a:lnTo>
                    <a:pt x="1270" y="2092"/>
                  </a:lnTo>
                  <a:lnTo>
                    <a:pt x="1273" y="2092"/>
                  </a:lnTo>
                  <a:lnTo>
                    <a:pt x="1277" y="2092"/>
                  </a:lnTo>
                  <a:lnTo>
                    <a:pt x="1281" y="2092"/>
                  </a:lnTo>
                  <a:lnTo>
                    <a:pt x="1284" y="2092"/>
                  </a:lnTo>
                  <a:lnTo>
                    <a:pt x="1288" y="2094"/>
                  </a:lnTo>
                  <a:lnTo>
                    <a:pt x="1293" y="2094"/>
                  </a:lnTo>
                  <a:lnTo>
                    <a:pt x="1297" y="2094"/>
                  </a:lnTo>
                  <a:lnTo>
                    <a:pt x="1300" y="2094"/>
                  </a:lnTo>
                  <a:lnTo>
                    <a:pt x="1304" y="2094"/>
                  </a:lnTo>
                  <a:lnTo>
                    <a:pt x="1308" y="2094"/>
                  </a:lnTo>
                  <a:lnTo>
                    <a:pt x="1311" y="2094"/>
                  </a:lnTo>
                  <a:lnTo>
                    <a:pt x="1316" y="2094"/>
                  </a:lnTo>
                  <a:lnTo>
                    <a:pt x="1320" y="2094"/>
                  </a:lnTo>
                  <a:lnTo>
                    <a:pt x="1323" y="2094"/>
                  </a:lnTo>
                  <a:lnTo>
                    <a:pt x="1327" y="2094"/>
                  </a:lnTo>
                  <a:lnTo>
                    <a:pt x="1330" y="2094"/>
                  </a:lnTo>
                  <a:lnTo>
                    <a:pt x="1334" y="2094"/>
                  </a:lnTo>
                  <a:lnTo>
                    <a:pt x="1337" y="2094"/>
                  </a:lnTo>
                  <a:lnTo>
                    <a:pt x="1341" y="2094"/>
                  </a:lnTo>
                  <a:lnTo>
                    <a:pt x="1344" y="2095"/>
                  </a:lnTo>
                  <a:lnTo>
                    <a:pt x="1348" y="2095"/>
                  </a:lnTo>
                  <a:lnTo>
                    <a:pt x="1351" y="2095"/>
                  </a:lnTo>
                  <a:lnTo>
                    <a:pt x="1354" y="2095"/>
                  </a:lnTo>
                  <a:lnTo>
                    <a:pt x="1357" y="2095"/>
                  </a:lnTo>
                  <a:lnTo>
                    <a:pt x="1361" y="2095"/>
                  </a:lnTo>
                  <a:lnTo>
                    <a:pt x="1364" y="2095"/>
                  </a:lnTo>
                  <a:lnTo>
                    <a:pt x="1367" y="2095"/>
                  </a:lnTo>
                  <a:lnTo>
                    <a:pt x="1370" y="2095"/>
                  </a:lnTo>
                  <a:lnTo>
                    <a:pt x="1372" y="2095"/>
                  </a:lnTo>
                  <a:lnTo>
                    <a:pt x="1374" y="2095"/>
                  </a:lnTo>
                  <a:lnTo>
                    <a:pt x="1377" y="2095"/>
                  </a:lnTo>
                  <a:lnTo>
                    <a:pt x="1379" y="2095"/>
                  </a:lnTo>
                  <a:lnTo>
                    <a:pt x="1381" y="2095"/>
                  </a:lnTo>
                  <a:lnTo>
                    <a:pt x="1384" y="2095"/>
                  </a:lnTo>
                  <a:lnTo>
                    <a:pt x="1385" y="2097"/>
                  </a:lnTo>
                  <a:lnTo>
                    <a:pt x="1405" y="2097"/>
                  </a:lnTo>
                </a:path>
              </a:pathLst>
            </a:custGeom>
            <a:noFill/>
            <a:ln w="14288">
              <a:solidFill>
                <a:srgbClr val="FF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Line 140"/>
            <p:cNvSpPr>
              <a:spLocks noChangeShapeType="1"/>
            </p:cNvSpPr>
            <p:nvPr/>
          </p:nvSpPr>
          <p:spPr bwMode="auto">
            <a:xfrm>
              <a:off x="2996" y="2009"/>
              <a:ext cx="293" cy="1"/>
            </a:xfrm>
            <a:prstGeom prst="line">
              <a:avLst/>
            </a:prstGeom>
            <a:noFill/>
            <a:ln w="14288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Rectangle 141"/>
            <p:cNvSpPr>
              <a:spLocks noChangeArrowheads="1"/>
            </p:cNvSpPr>
            <p:nvPr/>
          </p:nvSpPr>
          <p:spPr bwMode="auto">
            <a:xfrm>
              <a:off x="3289" y="1948"/>
              <a:ext cx="586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 synthetic leaf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79" name="Line 142"/>
            <p:cNvSpPr>
              <a:spLocks noChangeShapeType="1"/>
            </p:cNvSpPr>
            <p:nvPr/>
          </p:nvSpPr>
          <p:spPr bwMode="auto">
            <a:xfrm>
              <a:off x="2996" y="2154"/>
              <a:ext cx="293" cy="1"/>
            </a:xfrm>
            <a:prstGeom prst="line">
              <a:avLst/>
            </a:prstGeom>
            <a:noFill/>
            <a:ln w="14288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" name="Rectangle 143"/>
            <p:cNvSpPr>
              <a:spLocks noChangeArrowheads="1"/>
            </p:cNvSpPr>
            <p:nvPr/>
          </p:nvSpPr>
          <p:spPr bwMode="auto">
            <a:xfrm>
              <a:off x="3289" y="2094"/>
              <a:ext cx="374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 true leaf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81" name="Line 144"/>
            <p:cNvSpPr>
              <a:spLocks noChangeShapeType="1"/>
            </p:cNvSpPr>
            <p:nvPr/>
          </p:nvSpPr>
          <p:spPr bwMode="auto">
            <a:xfrm>
              <a:off x="2996" y="2300"/>
              <a:ext cx="293" cy="1"/>
            </a:xfrm>
            <a:prstGeom prst="line">
              <a:avLst/>
            </a:prstGeom>
            <a:noFill/>
            <a:ln w="14288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" name="Rectangle 145"/>
            <p:cNvSpPr>
              <a:spLocks noChangeArrowheads="1"/>
            </p:cNvSpPr>
            <p:nvPr/>
          </p:nvSpPr>
          <p:spPr bwMode="auto">
            <a:xfrm>
              <a:off x="3289" y="2240"/>
              <a:ext cx="21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 rose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83" name="Rectangle 147"/>
            <p:cNvSpPr>
              <a:spLocks noChangeArrowheads="1"/>
            </p:cNvSpPr>
            <p:nvPr/>
          </p:nvSpPr>
          <p:spPr bwMode="auto">
            <a:xfrm>
              <a:off x="2371" y="3730"/>
              <a:ext cx="746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Wavelength  [nm]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038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4" name="Picture 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25" t="54166" r="41406" b="38191"/>
          <a:stretch>
            <a:fillRect/>
          </a:stretch>
        </p:blipFill>
        <p:spPr bwMode="auto">
          <a:xfrm>
            <a:off x="727025" y="1700808"/>
            <a:ext cx="6319837" cy="842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5" name="Group 165"/>
          <p:cNvGrpSpPr>
            <a:grpSpLocks/>
          </p:cNvGrpSpPr>
          <p:nvPr/>
        </p:nvGrpSpPr>
        <p:grpSpPr bwMode="auto">
          <a:xfrm>
            <a:off x="4230637" y="2589808"/>
            <a:ext cx="3941763" cy="3136900"/>
            <a:chOff x="2512" y="1869"/>
            <a:chExt cx="2483" cy="1976"/>
          </a:xfrm>
        </p:grpSpPr>
        <p:sp>
          <p:nvSpPr>
            <p:cNvPr id="86" name="Rectangle 88"/>
            <p:cNvSpPr>
              <a:spLocks noChangeArrowheads="1"/>
            </p:cNvSpPr>
            <p:nvPr/>
          </p:nvSpPr>
          <p:spPr bwMode="auto">
            <a:xfrm>
              <a:off x="2523" y="3648"/>
              <a:ext cx="12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500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87" name="Rectangle 89"/>
            <p:cNvSpPr>
              <a:spLocks noChangeArrowheads="1"/>
            </p:cNvSpPr>
            <p:nvPr/>
          </p:nvSpPr>
          <p:spPr bwMode="auto">
            <a:xfrm>
              <a:off x="3110" y="3648"/>
              <a:ext cx="12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600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88" name="Rectangle 90"/>
            <p:cNvSpPr>
              <a:spLocks noChangeArrowheads="1"/>
            </p:cNvSpPr>
            <p:nvPr/>
          </p:nvSpPr>
          <p:spPr bwMode="auto">
            <a:xfrm>
              <a:off x="3698" y="3648"/>
              <a:ext cx="12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700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89" name="Rectangle 91"/>
            <p:cNvSpPr>
              <a:spLocks noChangeArrowheads="1"/>
            </p:cNvSpPr>
            <p:nvPr/>
          </p:nvSpPr>
          <p:spPr bwMode="auto">
            <a:xfrm>
              <a:off x="4287" y="3648"/>
              <a:ext cx="12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800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90" name="Rectangle 92"/>
            <p:cNvSpPr>
              <a:spLocks noChangeArrowheads="1"/>
            </p:cNvSpPr>
            <p:nvPr/>
          </p:nvSpPr>
          <p:spPr bwMode="auto">
            <a:xfrm>
              <a:off x="4875" y="3648"/>
              <a:ext cx="12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900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91" name="Rectangle 93"/>
            <p:cNvSpPr>
              <a:spLocks noChangeArrowheads="1"/>
            </p:cNvSpPr>
            <p:nvPr/>
          </p:nvSpPr>
          <p:spPr bwMode="auto">
            <a:xfrm>
              <a:off x="2512" y="3578"/>
              <a:ext cx="4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0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92" name="Rectangle 94"/>
            <p:cNvSpPr>
              <a:spLocks noChangeArrowheads="1"/>
            </p:cNvSpPr>
            <p:nvPr/>
          </p:nvSpPr>
          <p:spPr bwMode="auto">
            <a:xfrm>
              <a:off x="2512" y="3293"/>
              <a:ext cx="4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1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93" name="Rectangle 95"/>
            <p:cNvSpPr>
              <a:spLocks noChangeArrowheads="1"/>
            </p:cNvSpPr>
            <p:nvPr/>
          </p:nvSpPr>
          <p:spPr bwMode="auto">
            <a:xfrm>
              <a:off x="2512" y="3008"/>
              <a:ext cx="40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2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94" name="Rectangle 96"/>
            <p:cNvSpPr>
              <a:spLocks noChangeArrowheads="1"/>
            </p:cNvSpPr>
            <p:nvPr/>
          </p:nvSpPr>
          <p:spPr bwMode="auto">
            <a:xfrm>
              <a:off x="2512" y="2725"/>
              <a:ext cx="4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3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95" name="Rectangle 97"/>
            <p:cNvSpPr>
              <a:spLocks noChangeArrowheads="1"/>
            </p:cNvSpPr>
            <p:nvPr/>
          </p:nvSpPr>
          <p:spPr bwMode="auto">
            <a:xfrm>
              <a:off x="2512" y="2440"/>
              <a:ext cx="4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4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96" name="Rectangle 98"/>
            <p:cNvSpPr>
              <a:spLocks noChangeArrowheads="1"/>
            </p:cNvSpPr>
            <p:nvPr/>
          </p:nvSpPr>
          <p:spPr bwMode="auto">
            <a:xfrm>
              <a:off x="2512" y="2154"/>
              <a:ext cx="40" cy="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5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97" name="Rectangle 99"/>
            <p:cNvSpPr>
              <a:spLocks noChangeArrowheads="1"/>
            </p:cNvSpPr>
            <p:nvPr/>
          </p:nvSpPr>
          <p:spPr bwMode="auto">
            <a:xfrm>
              <a:off x="2512" y="1869"/>
              <a:ext cx="40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900">
                  <a:solidFill>
                    <a:schemeClr val="bg1"/>
                  </a:solidFill>
                </a:rPr>
                <a:t>6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98" name="Line 100"/>
            <p:cNvSpPr>
              <a:spLocks noChangeShapeType="1"/>
            </p:cNvSpPr>
            <p:nvPr/>
          </p:nvSpPr>
          <p:spPr bwMode="auto">
            <a:xfrm flipV="1">
              <a:off x="2594" y="3595"/>
              <a:ext cx="1" cy="3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" name="Line 101"/>
            <p:cNvSpPr>
              <a:spLocks noChangeShapeType="1"/>
            </p:cNvSpPr>
            <p:nvPr/>
          </p:nvSpPr>
          <p:spPr bwMode="auto">
            <a:xfrm flipV="1">
              <a:off x="2888" y="3611"/>
              <a:ext cx="2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" name="Line 102"/>
            <p:cNvSpPr>
              <a:spLocks noChangeShapeType="1"/>
            </p:cNvSpPr>
            <p:nvPr/>
          </p:nvSpPr>
          <p:spPr bwMode="auto">
            <a:xfrm flipV="1">
              <a:off x="3183" y="3595"/>
              <a:ext cx="1" cy="3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" name="Line 103"/>
            <p:cNvSpPr>
              <a:spLocks noChangeShapeType="1"/>
            </p:cNvSpPr>
            <p:nvPr/>
          </p:nvSpPr>
          <p:spPr bwMode="auto">
            <a:xfrm flipV="1">
              <a:off x="3477" y="3611"/>
              <a:ext cx="2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" name="Line 104"/>
            <p:cNvSpPr>
              <a:spLocks noChangeShapeType="1"/>
            </p:cNvSpPr>
            <p:nvPr/>
          </p:nvSpPr>
          <p:spPr bwMode="auto">
            <a:xfrm flipV="1">
              <a:off x="3771" y="3595"/>
              <a:ext cx="1" cy="3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" name="Line 105"/>
            <p:cNvSpPr>
              <a:spLocks noChangeShapeType="1"/>
            </p:cNvSpPr>
            <p:nvPr/>
          </p:nvSpPr>
          <p:spPr bwMode="auto">
            <a:xfrm flipV="1">
              <a:off x="4065" y="3611"/>
              <a:ext cx="2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" name="Line 106"/>
            <p:cNvSpPr>
              <a:spLocks noChangeShapeType="1"/>
            </p:cNvSpPr>
            <p:nvPr/>
          </p:nvSpPr>
          <p:spPr bwMode="auto">
            <a:xfrm flipV="1">
              <a:off x="4360" y="3595"/>
              <a:ext cx="1" cy="3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" name="Line 107"/>
            <p:cNvSpPr>
              <a:spLocks noChangeShapeType="1"/>
            </p:cNvSpPr>
            <p:nvPr/>
          </p:nvSpPr>
          <p:spPr bwMode="auto">
            <a:xfrm flipV="1">
              <a:off x="4653" y="3611"/>
              <a:ext cx="1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" name="Line 108"/>
            <p:cNvSpPr>
              <a:spLocks noChangeShapeType="1"/>
            </p:cNvSpPr>
            <p:nvPr/>
          </p:nvSpPr>
          <p:spPr bwMode="auto">
            <a:xfrm flipV="1">
              <a:off x="4947" y="3595"/>
              <a:ext cx="2" cy="3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" name="Line 109"/>
            <p:cNvSpPr>
              <a:spLocks noChangeShapeType="1"/>
            </p:cNvSpPr>
            <p:nvPr/>
          </p:nvSpPr>
          <p:spPr bwMode="auto">
            <a:xfrm>
              <a:off x="2594" y="3626"/>
              <a:ext cx="2353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Line 110"/>
            <p:cNvSpPr>
              <a:spLocks noChangeShapeType="1"/>
            </p:cNvSpPr>
            <p:nvPr/>
          </p:nvSpPr>
          <p:spPr bwMode="auto">
            <a:xfrm>
              <a:off x="2594" y="3626"/>
              <a:ext cx="33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Line 111"/>
            <p:cNvSpPr>
              <a:spLocks noChangeShapeType="1"/>
            </p:cNvSpPr>
            <p:nvPr/>
          </p:nvSpPr>
          <p:spPr bwMode="auto">
            <a:xfrm>
              <a:off x="2594" y="3483"/>
              <a:ext cx="17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Line 112"/>
            <p:cNvSpPr>
              <a:spLocks noChangeShapeType="1"/>
            </p:cNvSpPr>
            <p:nvPr/>
          </p:nvSpPr>
          <p:spPr bwMode="auto">
            <a:xfrm>
              <a:off x="2594" y="3340"/>
              <a:ext cx="33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" name="Line 113"/>
            <p:cNvSpPr>
              <a:spLocks noChangeShapeType="1"/>
            </p:cNvSpPr>
            <p:nvPr/>
          </p:nvSpPr>
          <p:spPr bwMode="auto">
            <a:xfrm>
              <a:off x="2594" y="3197"/>
              <a:ext cx="17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" name="Line 114"/>
            <p:cNvSpPr>
              <a:spLocks noChangeShapeType="1"/>
            </p:cNvSpPr>
            <p:nvPr/>
          </p:nvSpPr>
          <p:spPr bwMode="auto">
            <a:xfrm>
              <a:off x="2594" y="3055"/>
              <a:ext cx="33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" name="Line 115"/>
            <p:cNvSpPr>
              <a:spLocks noChangeShapeType="1"/>
            </p:cNvSpPr>
            <p:nvPr/>
          </p:nvSpPr>
          <p:spPr bwMode="auto">
            <a:xfrm>
              <a:off x="2594" y="2913"/>
              <a:ext cx="17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4" name="Line 116"/>
            <p:cNvSpPr>
              <a:spLocks noChangeShapeType="1"/>
            </p:cNvSpPr>
            <p:nvPr/>
          </p:nvSpPr>
          <p:spPr bwMode="auto">
            <a:xfrm>
              <a:off x="2594" y="2772"/>
              <a:ext cx="33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5" name="Line 117"/>
            <p:cNvSpPr>
              <a:spLocks noChangeShapeType="1"/>
            </p:cNvSpPr>
            <p:nvPr/>
          </p:nvSpPr>
          <p:spPr bwMode="auto">
            <a:xfrm>
              <a:off x="2594" y="2629"/>
              <a:ext cx="17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" name="Line 118"/>
            <p:cNvSpPr>
              <a:spLocks noChangeShapeType="1"/>
            </p:cNvSpPr>
            <p:nvPr/>
          </p:nvSpPr>
          <p:spPr bwMode="auto">
            <a:xfrm>
              <a:off x="2594" y="2487"/>
              <a:ext cx="33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" name="Line 119"/>
            <p:cNvSpPr>
              <a:spLocks noChangeShapeType="1"/>
            </p:cNvSpPr>
            <p:nvPr/>
          </p:nvSpPr>
          <p:spPr bwMode="auto">
            <a:xfrm>
              <a:off x="2594" y="2344"/>
              <a:ext cx="17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" name="Line 120"/>
            <p:cNvSpPr>
              <a:spLocks noChangeShapeType="1"/>
            </p:cNvSpPr>
            <p:nvPr/>
          </p:nvSpPr>
          <p:spPr bwMode="auto">
            <a:xfrm>
              <a:off x="2594" y="2202"/>
              <a:ext cx="33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" name="Line 121"/>
            <p:cNvSpPr>
              <a:spLocks noChangeShapeType="1"/>
            </p:cNvSpPr>
            <p:nvPr/>
          </p:nvSpPr>
          <p:spPr bwMode="auto">
            <a:xfrm>
              <a:off x="2594" y="2060"/>
              <a:ext cx="17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0" name="Line 122"/>
            <p:cNvSpPr>
              <a:spLocks noChangeShapeType="1"/>
            </p:cNvSpPr>
            <p:nvPr/>
          </p:nvSpPr>
          <p:spPr bwMode="auto">
            <a:xfrm>
              <a:off x="2594" y="1917"/>
              <a:ext cx="33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1" name="Line 123"/>
            <p:cNvSpPr>
              <a:spLocks noChangeShapeType="1"/>
            </p:cNvSpPr>
            <p:nvPr/>
          </p:nvSpPr>
          <p:spPr bwMode="auto">
            <a:xfrm flipV="1">
              <a:off x="2594" y="1917"/>
              <a:ext cx="1" cy="1709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" name="Line 124"/>
            <p:cNvSpPr>
              <a:spLocks noChangeShapeType="1"/>
            </p:cNvSpPr>
            <p:nvPr/>
          </p:nvSpPr>
          <p:spPr bwMode="auto">
            <a:xfrm>
              <a:off x="2594" y="1917"/>
              <a:ext cx="1" cy="30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" name="Line 125"/>
            <p:cNvSpPr>
              <a:spLocks noChangeShapeType="1"/>
            </p:cNvSpPr>
            <p:nvPr/>
          </p:nvSpPr>
          <p:spPr bwMode="auto">
            <a:xfrm>
              <a:off x="2888" y="1917"/>
              <a:ext cx="2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" name="Line 126"/>
            <p:cNvSpPr>
              <a:spLocks noChangeShapeType="1"/>
            </p:cNvSpPr>
            <p:nvPr/>
          </p:nvSpPr>
          <p:spPr bwMode="auto">
            <a:xfrm>
              <a:off x="3183" y="1917"/>
              <a:ext cx="1" cy="30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" name="Line 127"/>
            <p:cNvSpPr>
              <a:spLocks noChangeShapeType="1"/>
            </p:cNvSpPr>
            <p:nvPr/>
          </p:nvSpPr>
          <p:spPr bwMode="auto">
            <a:xfrm>
              <a:off x="3477" y="1917"/>
              <a:ext cx="2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6" name="Line 128"/>
            <p:cNvSpPr>
              <a:spLocks noChangeShapeType="1"/>
            </p:cNvSpPr>
            <p:nvPr/>
          </p:nvSpPr>
          <p:spPr bwMode="auto">
            <a:xfrm>
              <a:off x="3771" y="1917"/>
              <a:ext cx="1" cy="30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7" name="Line 129"/>
            <p:cNvSpPr>
              <a:spLocks noChangeShapeType="1"/>
            </p:cNvSpPr>
            <p:nvPr/>
          </p:nvSpPr>
          <p:spPr bwMode="auto">
            <a:xfrm>
              <a:off x="4065" y="1917"/>
              <a:ext cx="2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" name="Line 130"/>
            <p:cNvSpPr>
              <a:spLocks noChangeShapeType="1"/>
            </p:cNvSpPr>
            <p:nvPr/>
          </p:nvSpPr>
          <p:spPr bwMode="auto">
            <a:xfrm>
              <a:off x="4360" y="1917"/>
              <a:ext cx="1" cy="30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" name="Line 131"/>
            <p:cNvSpPr>
              <a:spLocks noChangeShapeType="1"/>
            </p:cNvSpPr>
            <p:nvPr/>
          </p:nvSpPr>
          <p:spPr bwMode="auto">
            <a:xfrm>
              <a:off x="4653" y="1917"/>
              <a:ext cx="1" cy="15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0" name="Line 132"/>
            <p:cNvSpPr>
              <a:spLocks noChangeShapeType="1"/>
            </p:cNvSpPr>
            <p:nvPr/>
          </p:nvSpPr>
          <p:spPr bwMode="auto">
            <a:xfrm>
              <a:off x="4947" y="1917"/>
              <a:ext cx="2" cy="30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1" name="Line 133"/>
            <p:cNvSpPr>
              <a:spLocks noChangeShapeType="1"/>
            </p:cNvSpPr>
            <p:nvPr/>
          </p:nvSpPr>
          <p:spPr bwMode="auto">
            <a:xfrm>
              <a:off x="2594" y="1917"/>
              <a:ext cx="2353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" name="Line 134"/>
            <p:cNvSpPr>
              <a:spLocks noChangeShapeType="1"/>
            </p:cNvSpPr>
            <p:nvPr/>
          </p:nvSpPr>
          <p:spPr bwMode="auto">
            <a:xfrm flipH="1">
              <a:off x="4916" y="3626"/>
              <a:ext cx="31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" name="Line 135"/>
            <p:cNvSpPr>
              <a:spLocks noChangeShapeType="1"/>
            </p:cNvSpPr>
            <p:nvPr/>
          </p:nvSpPr>
          <p:spPr bwMode="auto">
            <a:xfrm flipH="1">
              <a:off x="4932" y="3483"/>
              <a:ext cx="15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" name="Line 136"/>
            <p:cNvSpPr>
              <a:spLocks noChangeShapeType="1"/>
            </p:cNvSpPr>
            <p:nvPr/>
          </p:nvSpPr>
          <p:spPr bwMode="auto">
            <a:xfrm flipH="1">
              <a:off x="4916" y="3340"/>
              <a:ext cx="31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5" name="Line 137"/>
            <p:cNvSpPr>
              <a:spLocks noChangeShapeType="1"/>
            </p:cNvSpPr>
            <p:nvPr/>
          </p:nvSpPr>
          <p:spPr bwMode="auto">
            <a:xfrm flipH="1">
              <a:off x="4932" y="3197"/>
              <a:ext cx="15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6" name="Line 138"/>
            <p:cNvSpPr>
              <a:spLocks noChangeShapeType="1"/>
            </p:cNvSpPr>
            <p:nvPr/>
          </p:nvSpPr>
          <p:spPr bwMode="auto">
            <a:xfrm flipH="1">
              <a:off x="4916" y="3055"/>
              <a:ext cx="31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" name="Line 139"/>
            <p:cNvSpPr>
              <a:spLocks noChangeShapeType="1"/>
            </p:cNvSpPr>
            <p:nvPr/>
          </p:nvSpPr>
          <p:spPr bwMode="auto">
            <a:xfrm flipH="1">
              <a:off x="4932" y="2913"/>
              <a:ext cx="15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8" name="Line 140"/>
            <p:cNvSpPr>
              <a:spLocks noChangeShapeType="1"/>
            </p:cNvSpPr>
            <p:nvPr/>
          </p:nvSpPr>
          <p:spPr bwMode="auto">
            <a:xfrm flipH="1">
              <a:off x="4916" y="2772"/>
              <a:ext cx="31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9" name="Line 141"/>
            <p:cNvSpPr>
              <a:spLocks noChangeShapeType="1"/>
            </p:cNvSpPr>
            <p:nvPr/>
          </p:nvSpPr>
          <p:spPr bwMode="auto">
            <a:xfrm flipH="1">
              <a:off x="4932" y="2629"/>
              <a:ext cx="15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" name="Line 142"/>
            <p:cNvSpPr>
              <a:spLocks noChangeShapeType="1"/>
            </p:cNvSpPr>
            <p:nvPr/>
          </p:nvSpPr>
          <p:spPr bwMode="auto">
            <a:xfrm flipH="1">
              <a:off x="4916" y="2487"/>
              <a:ext cx="31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1" name="Line 143"/>
            <p:cNvSpPr>
              <a:spLocks noChangeShapeType="1"/>
            </p:cNvSpPr>
            <p:nvPr/>
          </p:nvSpPr>
          <p:spPr bwMode="auto">
            <a:xfrm flipH="1">
              <a:off x="4932" y="2344"/>
              <a:ext cx="15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2" name="Line 144"/>
            <p:cNvSpPr>
              <a:spLocks noChangeShapeType="1"/>
            </p:cNvSpPr>
            <p:nvPr/>
          </p:nvSpPr>
          <p:spPr bwMode="auto">
            <a:xfrm flipH="1">
              <a:off x="4916" y="2202"/>
              <a:ext cx="31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" name="Line 145"/>
            <p:cNvSpPr>
              <a:spLocks noChangeShapeType="1"/>
            </p:cNvSpPr>
            <p:nvPr/>
          </p:nvSpPr>
          <p:spPr bwMode="auto">
            <a:xfrm flipH="1">
              <a:off x="4932" y="2060"/>
              <a:ext cx="15" cy="1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" name="Line 146"/>
            <p:cNvSpPr>
              <a:spLocks noChangeShapeType="1"/>
            </p:cNvSpPr>
            <p:nvPr/>
          </p:nvSpPr>
          <p:spPr bwMode="auto">
            <a:xfrm flipH="1">
              <a:off x="4916" y="1917"/>
              <a:ext cx="31" cy="2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" name="Line 147"/>
            <p:cNvSpPr>
              <a:spLocks noChangeShapeType="1"/>
            </p:cNvSpPr>
            <p:nvPr/>
          </p:nvSpPr>
          <p:spPr bwMode="auto">
            <a:xfrm flipV="1">
              <a:off x="4947" y="1917"/>
              <a:ext cx="2" cy="1709"/>
            </a:xfrm>
            <a:prstGeom prst="line">
              <a:avLst/>
            </a:prstGeom>
            <a:noFill/>
            <a:ln w="7938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6" name="Freeform 148"/>
            <p:cNvSpPr>
              <a:spLocks/>
            </p:cNvSpPr>
            <p:nvPr/>
          </p:nvSpPr>
          <p:spPr bwMode="auto">
            <a:xfrm>
              <a:off x="2636" y="3344"/>
              <a:ext cx="567" cy="194"/>
            </a:xfrm>
            <a:custGeom>
              <a:avLst/>
              <a:gdLst>
                <a:gd name="T0" fmla="*/ 6 w 858"/>
                <a:gd name="T1" fmla="*/ 116 h 314"/>
                <a:gd name="T2" fmla="*/ 10 w 858"/>
                <a:gd name="T3" fmla="*/ 113 h 314"/>
                <a:gd name="T4" fmla="*/ 15 w 858"/>
                <a:gd name="T5" fmla="*/ 109 h 314"/>
                <a:gd name="T6" fmla="*/ 20 w 858"/>
                <a:gd name="T7" fmla="*/ 106 h 314"/>
                <a:gd name="T8" fmla="*/ 25 w 858"/>
                <a:gd name="T9" fmla="*/ 102 h 314"/>
                <a:gd name="T10" fmla="*/ 30 w 858"/>
                <a:gd name="T11" fmla="*/ 98 h 314"/>
                <a:gd name="T12" fmla="*/ 36 w 858"/>
                <a:gd name="T13" fmla="*/ 93 h 314"/>
                <a:gd name="T14" fmla="*/ 40 w 858"/>
                <a:gd name="T15" fmla="*/ 89 h 314"/>
                <a:gd name="T16" fmla="*/ 46 w 858"/>
                <a:gd name="T17" fmla="*/ 84 h 314"/>
                <a:gd name="T18" fmla="*/ 52 w 858"/>
                <a:gd name="T19" fmla="*/ 80 h 314"/>
                <a:gd name="T20" fmla="*/ 57 w 858"/>
                <a:gd name="T21" fmla="*/ 74 h 314"/>
                <a:gd name="T22" fmla="*/ 63 w 858"/>
                <a:gd name="T23" fmla="*/ 69 h 314"/>
                <a:gd name="T24" fmla="*/ 68 w 858"/>
                <a:gd name="T25" fmla="*/ 64 h 314"/>
                <a:gd name="T26" fmla="*/ 74 w 858"/>
                <a:gd name="T27" fmla="*/ 59 h 314"/>
                <a:gd name="T28" fmla="*/ 80 w 858"/>
                <a:gd name="T29" fmla="*/ 55 h 314"/>
                <a:gd name="T30" fmla="*/ 86 w 858"/>
                <a:gd name="T31" fmla="*/ 51 h 314"/>
                <a:gd name="T32" fmla="*/ 91 w 858"/>
                <a:gd name="T33" fmla="*/ 46 h 314"/>
                <a:gd name="T34" fmla="*/ 96 w 858"/>
                <a:gd name="T35" fmla="*/ 43 h 314"/>
                <a:gd name="T36" fmla="*/ 102 w 858"/>
                <a:gd name="T37" fmla="*/ 40 h 314"/>
                <a:gd name="T38" fmla="*/ 106 w 858"/>
                <a:gd name="T39" fmla="*/ 36 h 314"/>
                <a:gd name="T40" fmla="*/ 112 w 858"/>
                <a:gd name="T41" fmla="*/ 33 h 314"/>
                <a:gd name="T42" fmla="*/ 118 w 858"/>
                <a:gd name="T43" fmla="*/ 30 h 314"/>
                <a:gd name="T44" fmla="*/ 123 w 858"/>
                <a:gd name="T45" fmla="*/ 26 h 314"/>
                <a:gd name="T46" fmla="*/ 129 w 858"/>
                <a:gd name="T47" fmla="*/ 23 h 314"/>
                <a:gd name="T48" fmla="*/ 135 w 858"/>
                <a:gd name="T49" fmla="*/ 20 h 314"/>
                <a:gd name="T50" fmla="*/ 141 w 858"/>
                <a:gd name="T51" fmla="*/ 17 h 314"/>
                <a:gd name="T52" fmla="*/ 147 w 858"/>
                <a:gd name="T53" fmla="*/ 14 h 314"/>
                <a:gd name="T54" fmla="*/ 154 w 858"/>
                <a:gd name="T55" fmla="*/ 12 h 314"/>
                <a:gd name="T56" fmla="*/ 160 w 858"/>
                <a:gd name="T57" fmla="*/ 9 h 314"/>
                <a:gd name="T58" fmla="*/ 167 w 858"/>
                <a:gd name="T59" fmla="*/ 7 h 314"/>
                <a:gd name="T60" fmla="*/ 172 w 858"/>
                <a:gd name="T61" fmla="*/ 4 h 314"/>
                <a:gd name="T62" fmla="*/ 178 w 858"/>
                <a:gd name="T63" fmla="*/ 2 h 314"/>
                <a:gd name="T64" fmla="*/ 185 w 858"/>
                <a:gd name="T65" fmla="*/ 2 h 314"/>
                <a:gd name="T66" fmla="*/ 190 w 858"/>
                <a:gd name="T67" fmla="*/ 1 h 314"/>
                <a:gd name="T68" fmla="*/ 196 w 858"/>
                <a:gd name="T69" fmla="*/ 0 h 314"/>
                <a:gd name="T70" fmla="*/ 202 w 858"/>
                <a:gd name="T71" fmla="*/ 0 h 314"/>
                <a:gd name="T72" fmla="*/ 207 w 858"/>
                <a:gd name="T73" fmla="*/ 0 h 314"/>
                <a:gd name="T74" fmla="*/ 213 w 858"/>
                <a:gd name="T75" fmla="*/ 0 h 314"/>
                <a:gd name="T76" fmla="*/ 218 w 858"/>
                <a:gd name="T77" fmla="*/ 1 h 314"/>
                <a:gd name="T78" fmla="*/ 225 w 858"/>
                <a:gd name="T79" fmla="*/ 2 h 314"/>
                <a:gd name="T80" fmla="*/ 231 w 858"/>
                <a:gd name="T81" fmla="*/ 2 h 314"/>
                <a:gd name="T82" fmla="*/ 238 w 858"/>
                <a:gd name="T83" fmla="*/ 4 h 314"/>
                <a:gd name="T84" fmla="*/ 245 w 858"/>
                <a:gd name="T85" fmla="*/ 5 h 314"/>
                <a:gd name="T86" fmla="*/ 252 w 858"/>
                <a:gd name="T87" fmla="*/ 6 h 314"/>
                <a:gd name="T88" fmla="*/ 258 w 858"/>
                <a:gd name="T89" fmla="*/ 7 h 314"/>
                <a:gd name="T90" fmla="*/ 266 w 858"/>
                <a:gd name="T91" fmla="*/ 9 h 314"/>
                <a:gd name="T92" fmla="*/ 272 w 858"/>
                <a:gd name="T93" fmla="*/ 9 h 314"/>
                <a:gd name="T94" fmla="*/ 278 w 858"/>
                <a:gd name="T95" fmla="*/ 11 h 314"/>
                <a:gd name="T96" fmla="*/ 284 w 858"/>
                <a:gd name="T97" fmla="*/ 12 h 314"/>
                <a:gd name="T98" fmla="*/ 290 w 858"/>
                <a:gd name="T99" fmla="*/ 13 h 314"/>
                <a:gd name="T100" fmla="*/ 297 w 858"/>
                <a:gd name="T101" fmla="*/ 15 h 314"/>
                <a:gd name="T102" fmla="*/ 303 w 858"/>
                <a:gd name="T103" fmla="*/ 15 h 314"/>
                <a:gd name="T104" fmla="*/ 310 w 858"/>
                <a:gd name="T105" fmla="*/ 17 h 314"/>
                <a:gd name="T106" fmla="*/ 317 w 858"/>
                <a:gd name="T107" fmla="*/ 19 h 314"/>
                <a:gd name="T108" fmla="*/ 324 w 858"/>
                <a:gd name="T109" fmla="*/ 20 h 314"/>
                <a:gd name="T110" fmla="*/ 332 w 858"/>
                <a:gd name="T111" fmla="*/ 22 h 314"/>
                <a:gd name="T112" fmla="*/ 338 w 858"/>
                <a:gd name="T113" fmla="*/ 24 h 314"/>
                <a:gd name="T114" fmla="*/ 344 w 858"/>
                <a:gd name="T115" fmla="*/ 25 h 314"/>
                <a:gd name="T116" fmla="*/ 351 w 858"/>
                <a:gd name="T117" fmla="*/ 28 h 314"/>
                <a:gd name="T118" fmla="*/ 358 w 858"/>
                <a:gd name="T119" fmla="*/ 30 h 314"/>
                <a:gd name="T120" fmla="*/ 364 w 858"/>
                <a:gd name="T121" fmla="*/ 32 h 314"/>
                <a:gd name="T122" fmla="*/ 371 w 858"/>
                <a:gd name="T123" fmla="*/ 33 h 31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858" h="314">
                  <a:moveTo>
                    <a:pt x="0" y="314"/>
                  </a:moveTo>
                  <a:lnTo>
                    <a:pt x="8" y="308"/>
                  </a:lnTo>
                  <a:lnTo>
                    <a:pt x="8" y="307"/>
                  </a:lnTo>
                  <a:lnTo>
                    <a:pt x="9" y="307"/>
                  </a:lnTo>
                  <a:lnTo>
                    <a:pt x="9" y="306"/>
                  </a:lnTo>
                  <a:lnTo>
                    <a:pt x="11" y="306"/>
                  </a:lnTo>
                  <a:lnTo>
                    <a:pt x="12" y="304"/>
                  </a:lnTo>
                  <a:lnTo>
                    <a:pt x="14" y="304"/>
                  </a:lnTo>
                  <a:lnTo>
                    <a:pt x="14" y="303"/>
                  </a:lnTo>
                  <a:lnTo>
                    <a:pt x="15" y="301"/>
                  </a:lnTo>
                  <a:lnTo>
                    <a:pt x="17" y="301"/>
                  </a:lnTo>
                  <a:lnTo>
                    <a:pt x="18" y="300"/>
                  </a:lnTo>
                  <a:lnTo>
                    <a:pt x="19" y="299"/>
                  </a:lnTo>
                  <a:lnTo>
                    <a:pt x="21" y="297"/>
                  </a:lnTo>
                  <a:lnTo>
                    <a:pt x="22" y="296"/>
                  </a:lnTo>
                  <a:lnTo>
                    <a:pt x="24" y="296"/>
                  </a:lnTo>
                  <a:lnTo>
                    <a:pt x="25" y="294"/>
                  </a:lnTo>
                  <a:lnTo>
                    <a:pt x="27" y="293"/>
                  </a:lnTo>
                  <a:lnTo>
                    <a:pt x="28" y="291"/>
                  </a:lnTo>
                  <a:lnTo>
                    <a:pt x="29" y="291"/>
                  </a:lnTo>
                  <a:lnTo>
                    <a:pt x="31" y="290"/>
                  </a:lnTo>
                  <a:lnTo>
                    <a:pt x="32" y="289"/>
                  </a:lnTo>
                  <a:lnTo>
                    <a:pt x="34" y="287"/>
                  </a:lnTo>
                  <a:lnTo>
                    <a:pt x="35" y="286"/>
                  </a:lnTo>
                  <a:lnTo>
                    <a:pt x="36" y="284"/>
                  </a:lnTo>
                  <a:lnTo>
                    <a:pt x="38" y="284"/>
                  </a:lnTo>
                  <a:lnTo>
                    <a:pt x="39" y="283"/>
                  </a:lnTo>
                  <a:lnTo>
                    <a:pt x="41" y="281"/>
                  </a:lnTo>
                  <a:lnTo>
                    <a:pt x="42" y="280"/>
                  </a:lnTo>
                  <a:lnTo>
                    <a:pt x="44" y="279"/>
                  </a:lnTo>
                  <a:lnTo>
                    <a:pt x="45" y="277"/>
                  </a:lnTo>
                  <a:lnTo>
                    <a:pt x="46" y="276"/>
                  </a:lnTo>
                  <a:lnTo>
                    <a:pt x="48" y="274"/>
                  </a:lnTo>
                  <a:lnTo>
                    <a:pt x="49" y="274"/>
                  </a:lnTo>
                  <a:lnTo>
                    <a:pt x="51" y="273"/>
                  </a:lnTo>
                  <a:lnTo>
                    <a:pt x="52" y="272"/>
                  </a:lnTo>
                  <a:lnTo>
                    <a:pt x="55" y="270"/>
                  </a:lnTo>
                  <a:lnTo>
                    <a:pt x="56" y="269"/>
                  </a:lnTo>
                  <a:lnTo>
                    <a:pt x="58" y="267"/>
                  </a:lnTo>
                  <a:lnTo>
                    <a:pt x="59" y="266"/>
                  </a:lnTo>
                  <a:lnTo>
                    <a:pt x="61" y="264"/>
                  </a:lnTo>
                  <a:lnTo>
                    <a:pt x="62" y="263"/>
                  </a:lnTo>
                  <a:lnTo>
                    <a:pt x="63" y="262"/>
                  </a:lnTo>
                  <a:lnTo>
                    <a:pt x="65" y="260"/>
                  </a:lnTo>
                  <a:lnTo>
                    <a:pt x="66" y="259"/>
                  </a:lnTo>
                  <a:lnTo>
                    <a:pt x="68" y="257"/>
                  </a:lnTo>
                  <a:lnTo>
                    <a:pt x="69" y="256"/>
                  </a:lnTo>
                  <a:lnTo>
                    <a:pt x="71" y="254"/>
                  </a:lnTo>
                  <a:lnTo>
                    <a:pt x="72" y="253"/>
                  </a:lnTo>
                  <a:lnTo>
                    <a:pt x="73" y="252"/>
                  </a:lnTo>
                  <a:lnTo>
                    <a:pt x="75" y="250"/>
                  </a:lnTo>
                  <a:lnTo>
                    <a:pt x="76" y="249"/>
                  </a:lnTo>
                  <a:lnTo>
                    <a:pt x="78" y="247"/>
                  </a:lnTo>
                  <a:lnTo>
                    <a:pt x="81" y="246"/>
                  </a:lnTo>
                  <a:lnTo>
                    <a:pt x="82" y="245"/>
                  </a:lnTo>
                  <a:lnTo>
                    <a:pt x="83" y="243"/>
                  </a:lnTo>
                  <a:lnTo>
                    <a:pt x="85" y="242"/>
                  </a:lnTo>
                  <a:lnTo>
                    <a:pt x="86" y="240"/>
                  </a:lnTo>
                  <a:lnTo>
                    <a:pt x="88" y="239"/>
                  </a:lnTo>
                  <a:lnTo>
                    <a:pt x="89" y="237"/>
                  </a:lnTo>
                  <a:lnTo>
                    <a:pt x="91" y="236"/>
                  </a:lnTo>
                  <a:lnTo>
                    <a:pt x="92" y="235"/>
                  </a:lnTo>
                  <a:lnTo>
                    <a:pt x="93" y="233"/>
                  </a:lnTo>
                  <a:lnTo>
                    <a:pt x="95" y="232"/>
                  </a:lnTo>
                  <a:lnTo>
                    <a:pt x="96" y="230"/>
                  </a:lnTo>
                  <a:lnTo>
                    <a:pt x="98" y="229"/>
                  </a:lnTo>
                  <a:lnTo>
                    <a:pt x="99" y="227"/>
                  </a:lnTo>
                  <a:lnTo>
                    <a:pt x="100" y="226"/>
                  </a:lnTo>
                  <a:lnTo>
                    <a:pt x="102" y="225"/>
                  </a:lnTo>
                  <a:lnTo>
                    <a:pt x="103" y="222"/>
                  </a:lnTo>
                  <a:lnTo>
                    <a:pt x="105" y="220"/>
                  </a:lnTo>
                  <a:lnTo>
                    <a:pt x="106" y="219"/>
                  </a:lnTo>
                  <a:lnTo>
                    <a:pt x="108" y="218"/>
                  </a:lnTo>
                  <a:lnTo>
                    <a:pt x="110" y="216"/>
                  </a:lnTo>
                  <a:lnTo>
                    <a:pt x="112" y="215"/>
                  </a:lnTo>
                  <a:lnTo>
                    <a:pt x="113" y="213"/>
                  </a:lnTo>
                  <a:lnTo>
                    <a:pt x="115" y="212"/>
                  </a:lnTo>
                  <a:lnTo>
                    <a:pt x="116" y="210"/>
                  </a:lnTo>
                  <a:lnTo>
                    <a:pt x="118" y="208"/>
                  </a:lnTo>
                  <a:lnTo>
                    <a:pt x="119" y="206"/>
                  </a:lnTo>
                  <a:lnTo>
                    <a:pt x="120" y="205"/>
                  </a:lnTo>
                  <a:lnTo>
                    <a:pt x="122" y="203"/>
                  </a:lnTo>
                  <a:lnTo>
                    <a:pt x="123" y="202"/>
                  </a:lnTo>
                  <a:lnTo>
                    <a:pt x="125" y="201"/>
                  </a:lnTo>
                  <a:lnTo>
                    <a:pt x="126" y="199"/>
                  </a:lnTo>
                  <a:lnTo>
                    <a:pt x="129" y="196"/>
                  </a:lnTo>
                  <a:lnTo>
                    <a:pt x="130" y="195"/>
                  </a:lnTo>
                  <a:lnTo>
                    <a:pt x="132" y="193"/>
                  </a:lnTo>
                  <a:lnTo>
                    <a:pt x="133" y="192"/>
                  </a:lnTo>
                  <a:lnTo>
                    <a:pt x="135" y="191"/>
                  </a:lnTo>
                  <a:lnTo>
                    <a:pt x="136" y="189"/>
                  </a:lnTo>
                  <a:lnTo>
                    <a:pt x="137" y="188"/>
                  </a:lnTo>
                  <a:lnTo>
                    <a:pt x="139" y="185"/>
                  </a:lnTo>
                  <a:lnTo>
                    <a:pt x="142" y="183"/>
                  </a:lnTo>
                  <a:lnTo>
                    <a:pt x="143" y="182"/>
                  </a:lnTo>
                  <a:lnTo>
                    <a:pt x="145" y="181"/>
                  </a:lnTo>
                  <a:lnTo>
                    <a:pt x="146" y="179"/>
                  </a:lnTo>
                  <a:lnTo>
                    <a:pt x="147" y="178"/>
                  </a:lnTo>
                  <a:lnTo>
                    <a:pt x="149" y="175"/>
                  </a:lnTo>
                  <a:lnTo>
                    <a:pt x="152" y="174"/>
                  </a:lnTo>
                  <a:lnTo>
                    <a:pt x="153" y="172"/>
                  </a:lnTo>
                  <a:lnTo>
                    <a:pt x="154" y="171"/>
                  </a:lnTo>
                  <a:lnTo>
                    <a:pt x="156" y="169"/>
                  </a:lnTo>
                  <a:lnTo>
                    <a:pt x="157" y="168"/>
                  </a:lnTo>
                  <a:lnTo>
                    <a:pt x="160" y="166"/>
                  </a:lnTo>
                  <a:lnTo>
                    <a:pt x="162" y="165"/>
                  </a:lnTo>
                  <a:lnTo>
                    <a:pt x="163" y="162"/>
                  </a:lnTo>
                  <a:lnTo>
                    <a:pt x="164" y="161"/>
                  </a:lnTo>
                  <a:lnTo>
                    <a:pt x="166" y="159"/>
                  </a:lnTo>
                  <a:lnTo>
                    <a:pt x="167" y="158"/>
                  </a:lnTo>
                  <a:lnTo>
                    <a:pt x="170" y="156"/>
                  </a:lnTo>
                  <a:lnTo>
                    <a:pt x="172" y="155"/>
                  </a:lnTo>
                  <a:lnTo>
                    <a:pt x="173" y="154"/>
                  </a:lnTo>
                  <a:lnTo>
                    <a:pt x="174" y="152"/>
                  </a:lnTo>
                  <a:lnTo>
                    <a:pt x="176" y="151"/>
                  </a:lnTo>
                  <a:lnTo>
                    <a:pt x="179" y="149"/>
                  </a:lnTo>
                  <a:lnTo>
                    <a:pt x="180" y="147"/>
                  </a:lnTo>
                  <a:lnTo>
                    <a:pt x="181" y="145"/>
                  </a:lnTo>
                  <a:lnTo>
                    <a:pt x="183" y="144"/>
                  </a:lnTo>
                  <a:lnTo>
                    <a:pt x="184" y="142"/>
                  </a:lnTo>
                  <a:lnTo>
                    <a:pt x="186" y="141"/>
                  </a:lnTo>
                  <a:lnTo>
                    <a:pt x="187" y="139"/>
                  </a:lnTo>
                  <a:lnTo>
                    <a:pt x="190" y="138"/>
                  </a:lnTo>
                  <a:lnTo>
                    <a:pt x="191" y="137"/>
                  </a:lnTo>
                  <a:lnTo>
                    <a:pt x="193" y="135"/>
                  </a:lnTo>
                  <a:lnTo>
                    <a:pt x="194" y="134"/>
                  </a:lnTo>
                  <a:lnTo>
                    <a:pt x="196" y="132"/>
                  </a:lnTo>
                  <a:lnTo>
                    <a:pt x="197" y="131"/>
                  </a:lnTo>
                  <a:lnTo>
                    <a:pt x="199" y="129"/>
                  </a:lnTo>
                  <a:lnTo>
                    <a:pt x="200" y="128"/>
                  </a:lnTo>
                  <a:lnTo>
                    <a:pt x="203" y="127"/>
                  </a:lnTo>
                  <a:lnTo>
                    <a:pt x="204" y="127"/>
                  </a:lnTo>
                  <a:lnTo>
                    <a:pt x="206" y="125"/>
                  </a:lnTo>
                  <a:lnTo>
                    <a:pt x="207" y="124"/>
                  </a:lnTo>
                  <a:lnTo>
                    <a:pt x="209" y="122"/>
                  </a:lnTo>
                  <a:lnTo>
                    <a:pt x="210" y="121"/>
                  </a:lnTo>
                  <a:lnTo>
                    <a:pt x="211" y="120"/>
                  </a:lnTo>
                  <a:lnTo>
                    <a:pt x="213" y="118"/>
                  </a:lnTo>
                  <a:lnTo>
                    <a:pt x="214" y="117"/>
                  </a:lnTo>
                  <a:lnTo>
                    <a:pt x="216" y="115"/>
                  </a:lnTo>
                  <a:lnTo>
                    <a:pt x="217" y="114"/>
                  </a:lnTo>
                  <a:lnTo>
                    <a:pt x="218" y="114"/>
                  </a:lnTo>
                  <a:lnTo>
                    <a:pt x="220" y="112"/>
                  </a:lnTo>
                  <a:lnTo>
                    <a:pt x="223" y="111"/>
                  </a:lnTo>
                  <a:lnTo>
                    <a:pt x="224" y="110"/>
                  </a:lnTo>
                  <a:lnTo>
                    <a:pt x="226" y="108"/>
                  </a:lnTo>
                  <a:lnTo>
                    <a:pt x="227" y="107"/>
                  </a:lnTo>
                  <a:lnTo>
                    <a:pt x="228" y="105"/>
                  </a:lnTo>
                  <a:lnTo>
                    <a:pt x="230" y="105"/>
                  </a:lnTo>
                  <a:lnTo>
                    <a:pt x="231" y="104"/>
                  </a:lnTo>
                  <a:lnTo>
                    <a:pt x="233" y="103"/>
                  </a:lnTo>
                  <a:lnTo>
                    <a:pt x="234" y="101"/>
                  </a:lnTo>
                  <a:lnTo>
                    <a:pt x="236" y="100"/>
                  </a:lnTo>
                  <a:lnTo>
                    <a:pt x="237" y="100"/>
                  </a:lnTo>
                  <a:lnTo>
                    <a:pt x="238" y="98"/>
                  </a:lnTo>
                  <a:lnTo>
                    <a:pt x="240" y="97"/>
                  </a:lnTo>
                  <a:lnTo>
                    <a:pt x="241" y="95"/>
                  </a:lnTo>
                  <a:lnTo>
                    <a:pt x="243" y="94"/>
                  </a:lnTo>
                  <a:lnTo>
                    <a:pt x="244" y="94"/>
                  </a:lnTo>
                  <a:lnTo>
                    <a:pt x="245" y="93"/>
                  </a:lnTo>
                  <a:lnTo>
                    <a:pt x="247" y="91"/>
                  </a:lnTo>
                  <a:lnTo>
                    <a:pt x="248" y="90"/>
                  </a:lnTo>
                  <a:lnTo>
                    <a:pt x="250" y="90"/>
                  </a:lnTo>
                  <a:lnTo>
                    <a:pt x="253" y="88"/>
                  </a:lnTo>
                  <a:lnTo>
                    <a:pt x="254" y="87"/>
                  </a:lnTo>
                  <a:lnTo>
                    <a:pt x="255" y="85"/>
                  </a:lnTo>
                  <a:lnTo>
                    <a:pt x="257" y="85"/>
                  </a:lnTo>
                  <a:lnTo>
                    <a:pt x="258" y="84"/>
                  </a:lnTo>
                  <a:lnTo>
                    <a:pt x="260" y="83"/>
                  </a:lnTo>
                  <a:lnTo>
                    <a:pt x="261" y="81"/>
                  </a:lnTo>
                  <a:lnTo>
                    <a:pt x="263" y="81"/>
                  </a:lnTo>
                  <a:lnTo>
                    <a:pt x="264" y="80"/>
                  </a:lnTo>
                  <a:lnTo>
                    <a:pt x="265" y="78"/>
                  </a:lnTo>
                  <a:lnTo>
                    <a:pt x="267" y="77"/>
                  </a:lnTo>
                  <a:lnTo>
                    <a:pt x="270" y="77"/>
                  </a:lnTo>
                  <a:lnTo>
                    <a:pt x="271" y="76"/>
                  </a:lnTo>
                  <a:lnTo>
                    <a:pt x="272" y="74"/>
                  </a:lnTo>
                  <a:lnTo>
                    <a:pt x="274" y="74"/>
                  </a:lnTo>
                  <a:lnTo>
                    <a:pt x="275" y="73"/>
                  </a:lnTo>
                  <a:lnTo>
                    <a:pt x="277" y="71"/>
                  </a:lnTo>
                  <a:lnTo>
                    <a:pt x="278" y="70"/>
                  </a:lnTo>
                  <a:lnTo>
                    <a:pt x="280" y="70"/>
                  </a:lnTo>
                  <a:lnTo>
                    <a:pt x="282" y="68"/>
                  </a:lnTo>
                  <a:lnTo>
                    <a:pt x="284" y="67"/>
                  </a:lnTo>
                  <a:lnTo>
                    <a:pt x="285" y="67"/>
                  </a:lnTo>
                  <a:lnTo>
                    <a:pt x="287" y="66"/>
                  </a:lnTo>
                  <a:lnTo>
                    <a:pt x="288" y="64"/>
                  </a:lnTo>
                  <a:lnTo>
                    <a:pt x="291" y="63"/>
                  </a:lnTo>
                  <a:lnTo>
                    <a:pt x="292" y="63"/>
                  </a:lnTo>
                  <a:lnTo>
                    <a:pt x="294" y="61"/>
                  </a:lnTo>
                  <a:lnTo>
                    <a:pt x="295" y="60"/>
                  </a:lnTo>
                  <a:lnTo>
                    <a:pt x="297" y="60"/>
                  </a:lnTo>
                  <a:lnTo>
                    <a:pt x="299" y="58"/>
                  </a:lnTo>
                  <a:lnTo>
                    <a:pt x="301" y="57"/>
                  </a:lnTo>
                  <a:lnTo>
                    <a:pt x="302" y="57"/>
                  </a:lnTo>
                  <a:lnTo>
                    <a:pt x="304" y="56"/>
                  </a:lnTo>
                  <a:lnTo>
                    <a:pt x="307" y="54"/>
                  </a:lnTo>
                  <a:lnTo>
                    <a:pt x="308" y="53"/>
                  </a:lnTo>
                  <a:lnTo>
                    <a:pt x="309" y="53"/>
                  </a:lnTo>
                  <a:lnTo>
                    <a:pt x="311" y="51"/>
                  </a:lnTo>
                  <a:lnTo>
                    <a:pt x="314" y="50"/>
                  </a:lnTo>
                  <a:lnTo>
                    <a:pt x="315" y="50"/>
                  </a:lnTo>
                  <a:lnTo>
                    <a:pt x="317" y="49"/>
                  </a:lnTo>
                  <a:lnTo>
                    <a:pt x="318" y="47"/>
                  </a:lnTo>
                  <a:lnTo>
                    <a:pt x="321" y="47"/>
                  </a:lnTo>
                  <a:lnTo>
                    <a:pt x="322" y="46"/>
                  </a:lnTo>
                  <a:lnTo>
                    <a:pt x="324" y="44"/>
                  </a:lnTo>
                  <a:lnTo>
                    <a:pt x="325" y="44"/>
                  </a:lnTo>
                  <a:lnTo>
                    <a:pt x="328" y="43"/>
                  </a:lnTo>
                  <a:lnTo>
                    <a:pt x="329" y="41"/>
                  </a:lnTo>
                  <a:lnTo>
                    <a:pt x="331" y="41"/>
                  </a:lnTo>
                  <a:lnTo>
                    <a:pt x="332" y="40"/>
                  </a:lnTo>
                  <a:lnTo>
                    <a:pt x="335" y="39"/>
                  </a:lnTo>
                  <a:lnTo>
                    <a:pt x="336" y="39"/>
                  </a:lnTo>
                  <a:lnTo>
                    <a:pt x="338" y="37"/>
                  </a:lnTo>
                  <a:lnTo>
                    <a:pt x="339" y="36"/>
                  </a:lnTo>
                  <a:lnTo>
                    <a:pt x="342" y="36"/>
                  </a:lnTo>
                  <a:lnTo>
                    <a:pt x="344" y="34"/>
                  </a:lnTo>
                  <a:lnTo>
                    <a:pt x="345" y="33"/>
                  </a:lnTo>
                  <a:lnTo>
                    <a:pt x="346" y="33"/>
                  </a:lnTo>
                  <a:lnTo>
                    <a:pt x="349" y="31"/>
                  </a:lnTo>
                  <a:lnTo>
                    <a:pt x="351" y="31"/>
                  </a:lnTo>
                  <a:lnTo>
                    <a:pt x="352" y="30"/>
                  </a:lnTo>
                  <a:lnTo>
                    <a:pt x="354" y="29"/>
                  </a:lnTo>
                  <a:lnTo>
                    <a:pt x="355" y="29"/>
                  </a:lnTo>
                  <a:lnTo>
                    <a:pt x="358" y="27"/>
                  </a:lnTo>
                  <a:lnTo>
                    <a:pt x="359" y="27"/>
                  </a:lnTo>
                  <a:lnTo>
                    <a:pt x="361" y="26"/>
                  </a:lnTo>
                  <a:lnTo>
                    <a:pt x="362" y="24"/>
                  </a:lnTo>
                  <a:lnTo>
                    <a:pt x="365" y="24"/>
                  </a:lnTo>
                  <a:lnTo>
                    <a:pt x="366" y="23"/>
                  </a:lnTo>
                  <a:lnTo>
                    <a:pt x="368" y="23"/>
                  </a:lnTo>
                  <a:lnTo>
                    <a:pt x="369" y="22"/>
                  </a:lnTo>
                  <a:lnTo>
                    <a:pt x="372" y="22"/>
                  </a:lnTo>
                  <a:lnTo>
                    <a:pt x="373" y="20"/>
                  </a:lnTo>
                  <a:lnTo>
                    <a:pt x="375" y="20"/>
                  </a:lnTo>
                  <a:lnTo>
                    <a:pt x="376" y="19"/>
                  </a:lnTo>
                  <a:lnTo>
                    <a:pt x="379" y="17"/>
                  </a:lnTo>
                  <a:lnTo>
                    <a:pt x="381" y="17"/>
                  </a:lnTo>
                  <a:lnTo>
                    <a:pt x="382" y="17"/>
                  </a:lnTo>
                  <a:lnTo>
                    <a:pt x="383" y="16"/>
                  </a:lnTo>
                  <a:lnTo>
                    <a:pt x="386" y="16"/>
                  </a:lnTo>
                  <a:lnTo>
                    <a:pt x="388" y="14"/>
                  </a:lnTo>
                  <a:lnTo>
                    <a:pt x="389" y="14"/>
                  </a:lnTo>
                  <a:lnTo>
                    <a:pt x="390" y="13"/>
                  </a:lnTo>
                  <a:lnTo>
                    <a:pt x="393" y="13"/>
                  </a:lnTo>
                  <a:lnTo>
                    <a:pt x="395" y="12"/>
                  </a:lnTo>
                  <a:lnTo>
                    <a:pt x="396" y="12"/>
                  </a:lnTo>
                  <a:lnTo>
                    <a:pt x="398" y="12"/>
                  </a:lnTo>
                  <a:lnTo>
                    <a:pt x="400" y="10"/>
                  </a:lnTo>
                  <a:lnTo>
                    <a:pt x="402" y="10"/>
                  </a:lnTo>
                  <a:lnTo>
                    <a:pt x="403" y="9"/>
                  </a:lnTo>
                  <a:lnTo>
                    <a:pt x="405" y="9"/>
                  </a:lnTo>
                  <a:lnTo>
                    <a:pt x="408" y="9"/>
                  </a:lnTo>
                  <a:lnTo>
                    <a:pt x="409" y="7"/>
                  </a:lnTo>
                  <a:lnTo>
                    <a:pt x="410" y="7"/>
                  </a:lnTo>
                  <a:lnTo>
                    <a:pt x="412" y="7"/>
                  </a:lnTo>
                  <a:lnTo>
                    <a:pt x="415" y="6"/>
                  </a:lnTo>
                  <a:lnTo>
                    <a:pt x="416" y="6"/>
                  </a:lnTo>
                  <a:lnTo>
                    <a:pt x="417" y="6"/>
                  </a:lnTo>
                  <a:lnTo>
                    <a:pt x="419" y="6"/>
                  </a:lnTo>
                  <a:lnTo>
                    <a:pt x="420" y="5"/>
                  </a:lnTo>
                  <a:lnTo>
                    <a:pt x="423" y="5"/>
                  </a:lnTo>
                  <a:lnTo>
                    <a:pt x="425" y="5"/>
                  </a:lnTo>
                  <a:lnTo>
                    <a:pt x="426" y="5"/>
                  </a:lnTo>
                  <a:lnTo>
                    <a:pt x="427" y="3"/>
                  </a:lnTo>
                  <a:lnTo>
                    <a:pt x="429" y="3"/>
                  </a:lnTo>
                  <a:lnTo>
                    <a:pt x="432" y="3"/>
                  </a:lnTo>
                  <a:lnTo>
                    <a:pt x="433" y="3"/>
                  </a:lnTo>
                  <a:lnTo>
                    <a:pt x="435" y="3"/>
                  </a:lnTo>
                  <a:lnTo>
                    <a:pt x="436" y="2"/>
                  </a:lnTo>
                  <a:lnTo>
                    <a:pt x="437" y="2"/>
                  </a:lnTo>
                  <a:lnTo>
                    <a:pt x="439" y="2"/>
                  </a:lnTo>
                  <a:lnTo>
                    <a:pt x="440" y="2"/>
                  </a:lnTo>
                  <a:lnTo>
                    <a:pt x="442" y="2"/>
                  </a:lnTo>
                  <a:lnTo>
                    <a:pt x="444" y="2"/>
                  </a:lnTo>
                  <a:lnTo>
                    <a:pt x="446" y="0"/>
                  </a:lnTo>
                  <a:lnTo>
                    <a:pt x="447" y="0"/>
                  </a:lnTo>
                  <a:lnTo>
                    <a:pt x="449" y="0"/>
                  </a:lnTo>
                  <a:lnTo>
                    <a:pt x="450" y="0"/>
                  </a:lnTo>
                  <a:lnTo>
                    <a:pt x="452" y="0"/>
                  </a:lnTo>
                  <a:lnTo>
                    <a:pt x="453" y="0"/>
                  </a:lnTo>
                  <a:lnTo>
                    <a:pt x="454" y="0"/>
                  </a:lnTo>
                  <a:lnTo>
                    <a:pt x="456" y="0"/>
                  </a:lnTo>
                  <a:lnTo>
                    <a:pt x="457" y="0"/>
                  </a:lnTo>
                  <a:lnTo>
                    <a:pt x="460" y="0"/>
                  </a:lnTo>
                  <a:lnTo>
                    <a:pt x="462" y="0"/>
                  </a:lnTo>
                  <a:lnTo>
                    <a:pt x="463" y="0"/>
                  </a:lnTo>
                  <a:lnTo>
                    <a:pt x="464" y="0"/>
                  </a:lnTo>
                  <a:lnTo>
                    <a:pt x="466" y="0"/>
                  </a:lnTo>
                  <a:lnTo>
                    <a:pt x="467" y="0"/>
                  </a:lnTo>
                  <a:lnTo>
                    <a:pt x="469" y="0"/>
                  </a:lnTo>
                  <a:lnTo>
                    <a:pt x="470" y="0"/>
                  </a:lnTo>
                  <a:lnTo>
                    <a:pt x="472" y="0"/>
                  </a:lnTo>
                  <a:lnTo>
                    <a:pt x="474" y="0"/>
                  </a:lnTo>
                  <a:lnTo>
                    <a:pt x="476" y="0"/>
                  </a:lnTo>
                  <a:lnTo>
                    <a:pt x="477" y="0"/>
                  </a:lnTo>
                  <a:lnTo>
                    <a:pt x="479" y="0"/>
                  </a:lnTo>
                  <a:lnTo>
                    <a:pt x="480" y="0"/>
                  </a:lnTo>
                  <a:lnTo>
                    <a:pt x="481" y="0"/>
                  </a:lnTo>
                  <a:lnTo>
                    <a:pt x="483" y="0"/>
                  </a:lnTo>
                  <a:lnTo>
                    <a:pt x="484" y="0"/>
                  </a:lnTo>
                  <a:lnTo>
                    <a:pt x="487" y="0"/>
                  </a:lnTo>
                  <a:lnTo>
                    <a:pt x="489" y="2"/>
                  </a:lnTo>
                  <a:lnTo>
                    <a:pt x="490" y="2"/>
                  </a:lnTo>
                  <a:lnTo>
                    <a:pt x="491" y="2"/>
                  </a:lnTo>
                  <a:lnTo>
                    <a:pt x="493" y="2"/>
                  </a:lnTo>
                  <a:lnTo>
                    <a:pt x="496" y="2"/>
                  </a:lnTo>
                  <a:lnTo>
                    <a:pt x="497" y="2"/>
                  </a:lnTo>
                  <a:lnTo>
                    <a:pt x="499" y="2"/>
                  </a:lnTo>
                  <a:lnTo>
                    <a:pt x="500" y="3"/>
                  </a:lnTo>
                  <a:lnTo>
                    <a:pt x="503" y="3"/>
                  </a:lnTo>
                  <a:lnTo>
                    <a:pt x="504" y="3"/>
                  </a:lnTo>
                  <a:lnTo>
                    <a:pt x="506" y="3"/>
                  </a:lnTo>
                  <a:lnTo>
                    <a:pt x="507" y="3"/>
                  </a:lnTo>
                  <a:lnTo>
                    <a:pt x="510" y="3"/>
                  </a:lnTo>
                  <a:lnTo>
                    <a:pt x="511" y="5"/>
                  </a:lnTo>
                  <a:lnTo>
                    <a:pt x="513" y="5"/>
                  </a:lnTo>
                  <a:lnTo>
                    <a:pt x="514" y="5"/>
                  </a:lnTo>
                  <a:lnTo>
                    <a:pt x="517" y="5"/>
                  </a:lnTo>
                  <a:lnTo>
                    <a:pt x="518" y="5"/>
                  </a:lnTo>
                  <a:lnTo>
                    <a:pt x="520" y="6"/>
                  </a:lnTo>
                  <a:lnTo>
                    <a:pt x="523" y="6"/>
                  </a:lnTo>
                  <a:lnTo>
                    <a:pt x="524" y="6"/>
                  </a:lnTo>
                  <a:lnTo>
                    <a:pt x="526" y="6"/>
                  </a:lnTo>
                  <a:lnTo>
                    <a:pt x="528" y="6"/>
                  </a:lnTo>
                  <a:lnTo>
                    <a:pt x="530" y="7"/>
                  </a:lnTo>
                  <a:lnTo>
                    <a:pt x="531" y="7"/>
                  </a:lnTo>
                  <a:lnTo>
                    <a:pt x="534" y="7"/>
                  </a:lnTo>
                  <a:lnTo>
                    <a:pt x="535" y="7"/>
                  </a:lnTo>
                  <a:lnTo>
                    <a:pt x="537" y="9"/>
                  </a:lnTo>
                  <a:lnTo>
                    <a:pt x="540" y="9"/>
                  </a:lnTo>
                  <a:lnTo>
                    <a:pt x="541" y="9"/>
                  </a:lnTo>
                  <a:lnTo>
                    <a:pt x="544" y="9"/>
                  </a:lnTo>
                  <a:lnTo>
                    <a:pt x="545" y="10"/>
                  </a:lnTo>
                  <a:lnTo>
                    <a:pt x="547" y="10"/>
                  </a:lnTo>
                  <a:lnTo>
                    <a:pt x="550" y="10"/>
                  </a:lnTo>
                  <a:lnTo>
                    <a:pt x="551" y="10"/>
                  </a:lnTo>
                  <a:lnTo>
                    <a:pt x="554" y="12"/>
                  </a:lnTo>
                  <a:lnTo>
                    <a:pt x="555" y="12"/>
                  </a:lnTo>
                  <a:lnTo>
                    <a:pt x="557" y="12"/>
                  </a:lnTo>
                  <a:lnTo>
                    <a:pt x="560" y="12"/>
                  </a:lnTo>
                  <a:lnTo>
                    <a:pt x="561" y="13"/>
                  </a:lnTo>
                  <a:lnTo>
                    <a:pt x="564" y="13"/>
                  </a:lnTo>
                  <a:lnTo>
                    <a:pt x="565" y="13"/>
                  </a:lnTo>
                  <a:lnTo>
                    <a:pt x="567" y="13"/>
                  </a:lnTo>
                  <a:lnTo>
                    <a:pt x="570" y="14"/>
                  </a:lnTo>
                  <a:lnTo>
                    <a:pt x="571" y="14"/>
                  </a:lnTo>
                  <a:lnTo>
                    <a:pt x="574" y="14"/>
                  </a:lnTo>
                  <a:lnTo>
                    <a:pt x="575" y="14"/>
                  </a:lnTo>
                  <a:lnTo>
                    <a:pt x="577" y="16"/>
                  </a:lnTo>
                  <a:lnTo>
                    <a:pt x="580" y="16"/>
                  </a:lnTo>
                  <a:lnTo>
                    <a:pt x="581" y="16"/>
                  </a:lnTo>
                  <a:lnTo>
                    <a:pt x="584" y="16"/>
                  </a:lnTo>
                  <a:lnTo>
                    <a:pt x="585" y="17"/>
                  </a:lnTo>
                  <a:lnTo>
                    <a:pt x="587" y="17"/>
                  </a:lnTo>
                  <a:lnTo>
                    <a:pt x="590" y="17"/>
                  </a:lnTo>
                  <a:lnTo>
                    <a:pt x="591" y="17"/>
                  </a:lnTo>
                  <a:lnTo>
                    <a:pt x="592" y="19"/>
                  </a:lnTo>
                  <a:lnTo>
                    <a:pt x="595" y="19"/>
                  </a:lnTo>
                  <a:lnTo>
                    <a:pt x="597" y="19"/>
                  </a:lnTo>
                  <a:lnTo>
                    <a:pt x="599" y="20"/>
                  </a:lnTo>
                  <a:lnTo>
                    <a:pt x="601" y="20"/>
                  </a:lnTo>
                  <a:lnTo>
                    <a:pt x="602" y="20"/>
                  </a:lnTo>
                  <a:lnTo>
                    <a:pt x="604" y="20"/>
                  </a:lnTo>
                  <a:lnTo>
                    <a:pt x="607" y="22"/>
                  </a:lnTo>
                  <a:lnTo>
                    <a:pt x="608" y="22"/>
                  </a:lnTo>
                  <a:lnTo>
                    <a:pt x="609" y="22"/>
                  </a:lnTo>
                  <a:lnTo>
                    <a:pt x="612" y="22"/>
                  </a:lnTo>
                  <a:lnTo>
                    <a:pt x="614" y="23"/>
                  </a:lnTo>
                  <a:lnTo>
                    <a:pt x="615" y="23"/>
                  </a:lnTo>
                  <a:lnTo>
                    <a:pt x="618" y="23"/>
                  </a:lnTo>
                  <a:lnTo>
                    <a:pt x="619" y="23"/>
                  </a:lnTo>
                  <a:lnTo>
                    <a:pt x="621" y="24"/>
                  </a:lnTo>
                  <a:lnTo>
                    <a:pt x="622" y="24"/>
                  </a:lnTo>
                  <a:lnTo>
                    <a:pt x="625" y="24"/>
                  </a:lnTo>
                  <a:lnTo>
                    <a:pt x="626" y="26"/>
                  </a:lnTo>
                  <a:lnTo>
                    <a:pt x="628" y="26"/>
                  </a:lnTo>
                  <a:lnTo>
                    <a:pt x="629" y="26"/>
                  </a:lnTo>
                  <a:lnTo>
                    <a:pt x="632" y="26"/>
                  </a:lnTo>
                  <a:lnTo>
                    <a:pt x="634" y="27"/>
                  </a:lnTo>
                  <a:lnTo>
                    <a:pt x="635" y="27"/>
                  </a:lnTo>
                  <a:lnTo>
                    <a:pt x="636" y="27"/>
                  </a:lnTo>
                  <a:lnTo>
                    <a:pt x="639" y="29"/>
                  </a:lnTo>
                  <a:lnTo>
                    <a:pt x="641" y="29"/>
                  </a:lnTo>
                  <a:lnTo>
                    <a:pt x="642" y="29"/>
                  </a:lnTo>
                  <a:lnTo>
                    <a:pt x="644" y="29"/>
                  </a:lnTo>
                  <a:lnTo>
                    <a:pt x="646" y="30"/>
                  </a:lnTo>
                  <a:lnTo>
                    <a:pt x="648" y="30"/>
                  </a:lnTo>
                  <a:lnTo>
                    <a:pt x="649" y="30"/>
                  </a:lnTo>
                  <a:lnTo>
                    <a:pt x="651" y="31"/>
                  </a:lnTo>
                  <a:lnTo>
                    <a:pt x="653" y="31"/>
                  </a:lnTo>
                  <a:lnTo>
                    <a:pt x="655" y="31"/>
                  </a:lnTo>
                  <a:lnTo>
                    <a:pt x="656" y="33"/>
                  </a:lnTo>
                  <a:lnTo>
                    <a:pt x="658" y="33"/>
                  </a:lnTo>
                  <a:lnTo>
                    <a:pt x="661" y="33"/>
                  </a:lnTo>
                  <a:lnTo>
                    <a:pt x="662" y="33"/>
                  </a:lnTo>
                  <a:lnTo>
                    <a:pt x="663" y="34"/>
                  </a:lnTo>
                  <a:lnTo>
                    <a:pt x="665" y="34"/>
                  </a:lnTo>
                  <a:lnTo>
                    <a:pt x="668" y="34"/>
                  </a:lnTo>
                  <a:lnTo>
                    <a:pt x="669" y="36"/>
                  </a:lnTo>
                  <a:lnTo>
                    <a:pt x="671" y="36"/>
                  </a:lnTo>
                  <a:lnTo>
                    <a:pt x="673" y="36"/>
                  </a:lnTo>
                  <a:lnTo>
                    <a:pt x="675" y="37"/>
                  </a:lnTo>
                  <a:lnTo>
                    <a:pt x="676" y="37"/>
                  </a:lnTo>
                  <a:lnTo>
                    <a:pt x="678" y="37"/>
                  </a:lnTo>
                  <a:lnTo>
                    <a:pt x="680" y="39"/>
                  </a:lnTo>
                  <a:lnTo>
                    <a:pt x="682" y="39"/>
                  </a:lnTo>
                  <a:lnTo>
                    <a:pt x="683" y="39"/>
                  </a:lnTo>
                  <a:lnTo>
                    <a:pt x="686" y="40"/>
                  </a:lnTo>
                  <a:lnTo>
                    <a:pt x="688" y="40"/>
                  </a:lnTo>
                  <a:lnTo>
                    <a:pt x="689" y="40"/>
                  </a:lnTo>
                  <a:lnTo>
                    <a:pt x="692" y="41"/>
                  </a:lnTo>
                  <a:lnTo>
                    <a:pt x="693" y="41"/>
                  </a:lnTo>
                  <a:lnTo>
                    <a:pt x="695" y="41"/>
                  </a:lnTo>
                  <a:lnTo>
                    <a:pt x="698" y="43"/>
                  </a:lnTo>
                  <a:lnTo>
                    <a:pt x="699" y="43"/>
                  </a:lnTo>
                  <a:lnTo>
                    <a:pt x="700" y="43"/>
                  </a:lnTo>
                  <a:lnTo>
                    <a:pt x="703" y="44"/>
                  </a:lnTo>
                  <a:lnTo>
                    <a:pt x="705" y="44"/>
                  </a:lnTo>
                  <a:lnTo>
                    <a:pt x="706" y="46"/>
                  </a:lnTo>
                  <a:lnTo>
                    <a:pt x="709" y="46"/>
                  </a:lnTo>
                  <a:lnTo>
                    <a:pt x="710" y="46"/>
                  </a:lnTo>
                  <a:lnTo>
                    <a:pt x="713" y="47"/>
                  </a:lnTo>
                  <a:lnTo>
                    <a:pt x="715" y="47"/>
                  </a:lnTo>
                  <a:lnTo>
                    <a:pt x="716" y="47"/>
                  </a:lnTo>
                  <a:lnTo>
                    <a:pt x="719" y="49"/>
                  </a:lnTo>
                  <a:lnTo>
                    <a:pt x="720" y="49"/>
                  </a:lnTo>
                  <a:lnTo>
                    <a:pt x="723" y="49"/>
                  </a:lnTo>
                  <a:lnTo>
                    <a:pt x="725" y="50"/>
                  </a:lnTo>
                  <a:lnTo>
                    <a:pt x="726" y="50"/>
                  </a:lnTo>
                  <a:lnTo>
                    <a:pt x="729" y="50"/>
                  </a:lnTo>
                  <a:lnTo>
                    <a:pt x="730" y="51"/>
                  </a:lnTo>
                  <a:lnTo>
                    <a:pt x="733" y="51"/>
                  </a:lnTo>
                  <a:lnTo>
                    <a:pt x="735" y="53"/>
                  </a:lnTo>
                  <a:lnTo>
                    <a:pt x="736" y="53"/>
                  </a:lnTo>
                  <a:lnTo>
                    <a:pt x="739" y="53"/>
                  </a:lnTo>
                  <a:lnTo>
                    <a:pt x="740" y="54"/>
                  </a:lnTo>
                  <a:lnTo>
                    <a:pt x="743" y="54"/>
                  </a:lnTo>
                  <a:lnTo>
                    <a:pt x="744" y="54"/>
                  </a:lnTo>
                  <a:lnTo>
                    <a:pt x="746" y="56"/>
                  </a:lnTo>
                  <a:lnTo>
                    <a:pt x="749" y="56"/>
                  </a:lnTo>
                  <a:lnTo>
                    <a:pt x="750" y="57"/>
                  </a:lnTo>
                  <a:lnTo>
                    <a:pt x="753" y="57"/>
                  </a:lnTo>
                  <a:lnTo>
                    <a:pt x="754" y="57"/>
                  </a:lnTo>
                  <a:lnTo>
                    <a:pt x="756" y="58"/>
                  </a:lnTo>
                  <a:lnTo>
                    <a:pt x="759" y="58"/>
                  </a:lnTo>
                  <a:lnTo>
                    <a:pt x="760" y="58"/>
                  </a:lnTo>
                  <a:lnTo>
                    <a:pt x="762" y="60"/>
                  </a:lnTo>
                  <a:lnTo>
                    <a:pt x="764" y="60"/>
                  </a:lnTo>
                  <a:lnTo>
                    <a:pt x="766" y="61"/>
                  </a:lnTo>
                  <a:lnTo>
                    <a:pt x="769" y="61"/>
                  </a:lnTo>
                  <a:lnTo>
                    <a:pt x="770" y="61"/>
                  </a:lnTo>
                  <a:lnTo>
                    <a:pt x="771" y="63"/>
                  </a:lnTo>
                  <a:lnTo>
                    <a:pt x="773" y="63"/>
                  </a:lnTo>
                  <a:lnTo>
                    <a:pt x="776" y="63"/>
                  </a:lnTo>
                  <a:lnTo>
                    <a:pt x="777" y="64"/>
                  </a:lnTo>
                  <a:lnTo>
                    <a:pt x="779" y="64"/>
                  </a:lnTo>
                  <a:lnTo>
                    <a:pt x="781" y="66"/>
                  </a:lnTo>
                  <a:lnTo>
                    <a:pt x="783" y="66"/>
                  </a:lnTo>
                  <a:lnTo>
                    <a:pt x="784" y="66"/>
                  </a:lnTo>
                  <a:lnTo>
                    <a:pt x="787" y="67"/>
                  </a:lnTo>
                  <a:lnTo>
                    <a:pt x="789" y="67"/>
                  </a:lnTo>
                  <a:lnTo>
                    <a:pt x="790" y="68"/>
                  </a:lnTo>
                  <a:lnTo>
                    <a:pt x="791" y="68"/>
                  </a:lnTo>
                  <a:lnTo>
                    <a:pt x="794" y="70"/>
                  </a:lnTo>
                  <a:lnTo>
                    <a:pt x="796" y="70"/>
                  </a:lnTo>
                  <a:lnTo>
                    <a:pt x="797" y="70"/>
                  </a:lnTo>
                  <a:lnTo>
                    <a:pt x="800" y="71"/>
                  </a:lnTo>
                  <a:lnTo>
                    <a:pt x="801" y="71"/>
                  </a:lnTo>
                  <a:lnTo>
                    <a:pt x="803" y="73"/>
                  </a:lnTo>
                  <a:lnTo>
                    <a:pt x="806" y="73"/>
                  </a:lnTo>
                  <a:lnTo>
                    <a:pt x="807" y="74"/>
                  </a:lnTo>
                  <a:lnTo>
                    <a:pt x="808" y="74"/>
                  </a:lnTo>
                  <a:lnTo>
                    <a:pt x="811" y="74"/>
                  </a:lnTo>
                  <a:lnTo>
                    <a:pt x="813" y="76"/>
                  </a:lnTo>
                  <a:lnTo>
                    <a:pt x="814" y="76"/>
                  </a:lnTo>
                  <a:lnTo>
                    <a:pt x="816" y="77"/>
                  </a:lnTo>
                  <a:lnTo>
                    <a:pt x="818" y="77"/>
                  </a:lnTo>
                  <a:lnTo>
                    <a:pt x="820" y="78"/>
                  </a:lnTo>
                  <a:lnTo>
                    <a:pt x="823" y="78"/>
                  </a:lnTo>
                  <a:lnTo>
                    <a:pt x="824" y="80"/>
                  </a:lnTo>
                  <a:lnTo>
                    <a:pt x="825" y="80"/>
                  </a:lnTo>
                  <a:lnTo>
                    <a:pt x="828" y="81"/>
                  </a:lnTo>
                  <a:lnTo>
                    <a:pt x="830" y="81"/>
                  </a:lnTo>
                  <a:lnTo>
                    <a:pt x="831" y="83"/>
                  </a:lnTo>
                  <a:lnTo>
                    <a:pt x="834" y="83"/>
                  </a:lnTo>
                  <a:lnTo>
                    <a:pt x="835" y="84"/>
                  </a:lnTo>
                  <a:lnTo>
                    <a:pt x="838" y="84"/>
                  </a:lnTo>
                  <a:lnTo>
                    <a:pt x="840" y="85"/>
                  </a:lnTo>
                  <a:lnTo>
                    <a:pt x="841" y="85"/>
                  </a:lnTo>
                  <a:lnTo>
                    <a:pt x="844" y="87"/>
                  </a:lnTo>
                  <a:lnTo>
                    <a:pt x="845" y="87"/>
                  </a:lnTo>
                  <a:lnTo>
                    <a:pt x="848" y="88"/>
                  </a:lnTo>
                  <a:lnTo>
                    <a:pt x="850" y="88"/>
                  </a:lnTo>
                  <a:lnTo>
                    <a:pt x="853" y="90"/>
                  </a:lnTo>
                  <a:lnTo>
                    <a:pt x="854" y="90"/>
                  </a:lnTo>
                  <a:lnTo>
                    <a:pt x="855" y="91"/>
                  </a:lnTo>
                  <a:lnTo>
                    <a:pt x="858" y="91"/>
                  </a:lnTo>
                </a:path>
              </a:pathLst>
            </a:custGeom>
            <a:noFill/>
            <a:ln w="14288">
              <a:solidFill>
                <a:srgbClr val="FF33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7" name="Freeform 149"/>
            <p:cNvSpPr>
              <a:spLocks/>
            </p:cNvSpPr>
            <p:nvPr/>
          </p:nvSpPr>
          <p:spPr bwMode="auto">
            <a:xfrm>
              <a:off x="3203" y="3399"/>
              <a:ext cx="794" cy="41"/>
            </a:xfrm>
            <a:custGeom>
              <a:avLst/>
              <a:gdLst>
                <a:gd name="T0" fmla="*/ 6 w 1201"/>
                <a:gd name="T1" fmla="*/ 2 h 67"/>
                <a:gd name="T2" fmla="*/ 13 w 1201"/>
                <a:gd name="T3" fmla="*/ 4 h 67"/>
                <a:gd name="T4" fmla="*/ 21 w 1201"/>
                <a:gd name="T5" fmla="*/ 6 h 67"/>
                <a:gd name="T6" fmla="*/ 28 w 1201"/>
                <a:gd name="T7" fmla="*/ 9 h 67"/>
                <a:gd name="T8" fmla="*/ 36 w 1201"/>
                <a:gd name="T9" fmla="*/ 10 h 67"/>
                <a:gd name="T10" fmla="*/ 43 w 1201"/>
                <a:gd name="T11" fmla="*/ 12 h 67"/>
                <a:gd name="T12" fmla="*/ 50 w 1201"/>
                <a:gd name="T13" fmla="*/ 14 h 67"/>
                <a:gd name="T14" fmla="*/ 58 w 1201"/>
                <a:gd name="T15" fmla="*/ 15 h 67"/>
                <a:gd name="T16" fmla="*/ 65 w 1201"/>
                <a:gd name="T17" fmla="*/ 17 h 67"/>
                <a:gd name="T18" fmla="*/ 72 w 1201"/>
                <a:gd name="T19" fmla="*/ 18 h 67"/>
                <a:gd name="T20" fmla="*/ 79 w 1201"/>
                <a:gd name="T21" fmla="*/ 19 h 67"/>
                <a:gd name="T22" fmla="*/ 87 w 1201"/>
                <a:gd name="T23" fmla="*/ 20 h 67"/>
                <a:gd name="T24" fmla="*/ 94 w 1201"/>
                <a:gd name="T25" fmla="*/ 21 h 67"/>
                <a:gd name="T26" fmla="*/ 101 w 1201"/>
                <a:gd name="T27" fmla="*/ 23 h 67"/>
                <a:gd name="T28" fmla="*/ 109 w 1201"/>
                <a:gd name="T29" fmla="*/ 23 h 67"/>
                <a:gd name="T30" fmla="*/ 116 w 1201"/>
                <a:gd name="T31" fmla="*/ 24 h 67"/>
                <a:gd name="T32" fmla="*/ 124 w 1201"/>
                <a:gd name="T33" fmla="*/ 24 h 67"/>
                <a:gd name="T34" fmla="*/ 132 w 1201"/>
                <a:gd name="T35" fmla="*/ 25 h 67"/>
                <a:gd name="T36" fmla="*/ 140 w 1201"/>
                <a:gd name="T37" fmla="*/ 25 h 67"/>
                <a:gd name="T38" fmla="*/ 149 w 1201"/>
                <a:gd name="T39" fmla="*/ 25 h 67"/>
                <a:gd name="T40" fmla="*/ 157 w 1201"/>
                <a:gd name="T41" fmla="*/ 25 h 67"/>
                <a:gd name="T42" fmla="*/ 165 w 1201"/>
                <a:gd name="T43" fmla="*/ 25 h 67"/>
                <a:gd name="T44" fmla="*/ 173 w 1201"/>
                <a:gd name="T45" fmla="*/ 24 h 67"/>
                <a:gd name="T46" fmla="*/ 181 w 1201"/>
                <a:gd name="T47" fmla="*/ 24 h 67"/>
                <a:gd name="T48" fmla="*/ 188 w 1201"/>
                <a:gd name="T49" fmla="*/ 24 h 67"/>
                <a:gd name="T50" fmla="*/ 196 w 1201"/>
                <a:gd name="T51" fmla="*/ 24 h 67"/>
                <a:gd name="T52" fmla="*/ 204 w 1201"/>
                <a:gd name="T53" fmla="*/ 23 h 67"/>
                <a:gd name="T54" fmla="*/ 212 w 1201"/>
                <a:gd name="T55" fmla="*/ 23 h 67"/>
                <a:gd name="T56" fmla="*/ 219 w 1201"/>
                <a:gd name="T57" fmla="*/ 21 h 67"/>
                <a:gd name="T58" fmla="*/ 227 w 1201"/>
                <a:gd name="T59" fmla="*/ 21 h 67"/>
                <a:gd name="T60" fmla="*/ 235 w 1201"/>
                <a:gd name="T61" fmla="*/ 21 h 67"/>
                <a:gd name="T62" fmla="*/ 245 w 1201"/>
                <a:gd name="T63" fmla="*/ 21 h 67"/>
                <a:gd name="T64" fmla="*/ 252 w 1201"/>
                <a:gd name="T65" fmla="*/ 21 h 67"/>
                <a:gd name="T66" fmla="*/ 261 w 1201"/>
                <a:gd name="T67" fmla="*/ 21 h 67"/>
                <a:gd name="T68" fmla="*/ 269 w 1201"/>
                <a:gd name="T69" fmla="*/ 21 h 67"/>
                <a:gd name="T70" fmla="*/ 278 w 1201"/>
                <a:gd name="T71" fmla="*/ 21 h 67"/>
                <a:gd name="T72" fmla="*/ 287 w 1201"/>
                <a:gd name="T73" fmla="*/ 21 h 67"/>
                <a:gd name="T74" fmla="*/ 296 w 1201"/>
                <a:gd name="T75" fmla="*/ 20 h 67"/>
                <a:gd name="T76" fmla="*/ 305 w 1201"/>
                <a:gd name="T77" fmla="*/ 20 h 67"/>
                <a:gd name="T78" fmla="*/ 314 w 1201"/>
                <a:gd name="T79" fmla="*/ 20 h 67"/>
                <a:gd name="T80" fmla="*/ 323 w 1201"/>
                <a:gd name="T81" fmla="*/ 19 h 67"/>
                <a:gd name="T82" fmla="*/ 331 w 1201"/>
                <a:gd name="T83" fmla="*/ 19 h 67"/>
                <a:gd name="T84" fmla="*/ 340 w 1201"/>
                <a:gd name="T85" fmla="*/ 18 h 67"/>
                <a:gd name="T86" fmla="*/ 349 w 1201"/>
                <a:gd name="T87" fmla="*/ 18 h 67"/>
                <a:gd name="T88" fmla="*/ 358 w 1201"/>
                <a:gd name="T89" fmla="*/ 17 h 67"/>
                <a:gd name="T90" fmla="*/ 367 w 1201"/>
                <a:gd name="T91" fmla="*/ 16 h 67"/>
                <a:gd name="T92" fmla="*/ 377 w 1201"/>
                <a:gd name="T93" fmla="*/ 15 h 67"/>
                <a:gd name="T94" fmla="*/ 386 w 1201"/>
                <a:gd name="T95" fmla="*/ 14 h 67"/>
                <a:gd name="T96" fmla="*/ 395 w 1201"/>
                <a:gd name="T97" fmla="*/ 13 h 67"/>
                <a:gd name="T98" fmla="*/ 405 w 1201"/>
                <a:gd name="T99" fmla="*/ 13 h 67"/>
                <a:gd name="T100" fmla="*/ 414 w 1201"/>
                <a:gd name="T101" fmla="*/ 12 h 67"/>
                <a:gd name="T102" fmla="*/ 424 w 1201"/>
                <a:gd name="T103" fmla="*/ 12 h 67"/>
                <a:gd name="T104" fmla="*/ 433 w 1201"/>
                <a:gd name="T105" fmla="*/ 12 h 67"/>
                <a:gd name="T106" fmla="*/ 442 w 1201"/>
                <a:gd name="T107" fmla="*/ 12 h 67"/>
                <a:gd name="T108" fmla="*/ 452 w 1201"/>
                <a:gd name="T109" fmla="*/ 12 h 67"/>
                <a:gd name="T110" fmla="*/ 461 w 1201"/>
                <a:gd name="T111" fmla="*/ 13 h 67"/>
                <a:gd name="T112" fmla="*/ 470 w 1201"/>
                <a:gd name="T113" fmla="*/ 14 h 67"/>
                <a:gd name="T114" fmla="*/ 481 w 1201"/>
                <a:gd name="T115" fmla="*/ 14 h 67"/>
                <a:gd name="T116" fmla="*/ 491 w 1201"/>
                <a:gd name="T117" fmla="*/ 16 h 67"/>
                <a:gd name="T118" fmla="*/ 501 w 1201"/>
                <a:gd name="T119" fmla="*/ 17 h 67"/>
                <a:gd name="T120" fmla="*/ 511 w 1201"/>
                <a:gd name="T121" fmla="*/ 19 h 67"/>
                <a:gd name="T122" fmla="*/ 521 w 1201"/>
                <a:gd name="T123" fmla="*/ 20 h 6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1" h="67">
                  <a:moveTo>
                    <a:pt x="0" y="0"/>
                  </a:moveTo>
                  <a:lnTo>
                    <a:pt x="2" y="2"/>
                  </a:lnTo>
                  <a:lnTo>
                    <a:pt x="4" y="2"/>
                  </a:lnTo>
                  <a:lnTo>
                    <a:pt x="6" y="3"/>
                  </a:lnTo>
                  <a:lnTo>
                    <a:pt x="9" y="3"/>
                  </a:lnTo>
                  <a:lnTo>
                    <a:pt x="10" y="4"/>
                  </a:lnTo>
                  <a:lnTo>
                    <a:pt x="13" y="4"/>
                  </a:lnTo>
                  <a:lnTo>
                    <a:pt x="14" y="6"/>
                  </a:lnTo>
                  <a:lnTo>
                    <a:pt x="17" y="6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3" y="9"/>
                  </a:lnTo>
                  <a:lnTo>
                    <a:pt x="24" y="9"/>
                  </a:lnTo>
                  <a:lnTo>
                    <a:pt x="27" y="10"/>
                  </a:lnTo>
                  <a:lnTo>
                    <a:pt x="29" y="10"/>
                  </a:lnTo>
                  <a:lnTo>
                    <a:pt x="31" y="12"/>
                  </a:lnTo>
                  <a:lnTo>
                    <a:pt x="33" y="12"/>
                  </a:lnTo>
                  <a:lnTo>
                    <a:pt x="36" y="13"/>
                  </a:lnTo>
                  <a:lnTo>
                    <a:pt x="37" y="13"/>
                  </a:lnTo>
                  <a:lnTo>
                    <a:pt x="40" y="14"/>
                  </a:lnTo>
                  <a:lnTo>
                    <a:pt x="41" y="14"/>
                  </a:lnTo>
                  <a:lnTo>
                    <a:pt x="44" y="16"/>
                  </a:lnTo>
                  <a:lnTo>
                    <a:pt x="46" y="16"/>
                  </a:lnTo>
                  <a:lnTo>
                    <a:pt x="49" y="17"/>
                  </a:lnTo>
                  <a:lnTo>
                    <a:pt x="50" y="17"/>
                  </a:lnTo>
                  <a:lnTo>
                    <a:pt x="53" y="19"/>
                  </a:lnTo>
                  <a:lnTo>
                    <a:pt x="54" y="19"/>
                  </a:lnTo>
                  <a:lnTo>
                    <a:pt x="56" y="20"/>
                  </a:lnTo>
                  <a:lnTo>
                    <a:pt x="58" y="20"/>
                  </a:lnTo>
                  <a:lnTo>
                    <a:pt x="60" y="21"/>
                  </a:lnTo>
                  <a:lnTo>
                    <a:pt x="63" y="21"/>
                  </a:lnTo>
                  <a:lnTo>
                    <a:pt x="64" y="23"/>
                  </a:lnTo>
                  <a:lnTo>
                    <a:pt x="67" y="23"/>
                  </a:lnTo>
                  <a:lnTo>
                    <a:pt x="68" y="24"/>
                  </a:lnTo>
                  <a:lnTo>
                    <a:pt x="71" y="24"/>
                  </a:lnTo>
                  <a:lnTo>
                    <a:pt x="73" y="26"/>
                  </a:lnTo>
                  <a:lnTo>
                    <a:pt x="76" y="26"/>
                  </a:lnTo>
                  <a:lnTo>
                    <a:pt x="77" y="27"/>
                  </a:lnTo>
                  <a:lnTo>
                    <a:pt x="80" y="27"/>
                  </a:lnTo>
                  <a:lnTo>
                    <a:pt x="81" y="27"/>
                  </a:lnTo>
                  <a:lnTo>
                    <a:pt x="84" y="29"/>
                  </a:lnTo>
                  <a:lnTo>
                    <a:pt x="85" y="29"/>
                  </a:lnTo>
                  <a:lnTo>
                    <a:pt x="87" y="30"/>
                  </a:lnTo>
                  <a:lnTo>
                    <a:pt x="90" y="30"/>
                  </a:lnTo>
                  <a:lnTo>
                    <a:pt x="91" y="31"/>
                  </a:lnTo>
                  <a:lnTo>
                    <a:pt x="94" y="31"/>
                  </a:lnTo>
                  <a:lnTo>
                    <a:pt x="95" y="31"/>
                  </a:lnTo>
                  <a:lnTo>
                    <a:pt x="98" y="33"/>
                  </a:lnTo>
                  <a:lnTo>
                    <a:pt x="100" y="33"/>
                  </a:lnTo>
                  <a:lnTo>
                    <a:pt x="103" y="34"/>
                  </a:lnTo>
                  <a:lnTo>
                    <a:pt x="104" y="34"/>
                  </a:lnTo>
                  <a:lnTo>
                    <a:pt x="107" y="34"/>
                  </a:lnTo>
                  <a:lnTo>
                    <a:pt x="108" y="36"/>
                  </a:lnTo>
                  <a:lnTo>
                    <a:pt x="111" y="36"/>
                  </a:lnTo>
                  <a:lnTo>
                    <a:pt x="113" y="37"/>
                  </a:lnTo>
                  <a:lnTo>
                    <a:pt x="115" y="37"/>
                  </a:lnTo>
                  <a:lnTo>
                    <a:pt x="117" y="37"/>
                  </a:lnTo>
                  <a:lnTo>
                    <a:pt x="118" y="38"/>
                  </a:lnTo>
                  <a:lnTo>
                    <a:pt x="121" y="38"/>
                  </a:lnTo>
                  <a:lnTo>
                    <a:pt x="122" y="38"/>
                  </a:lnTo>
                  <a:lnTo>
                    <a:pt x="125" y="40"/>
                  </a:lnTo>
                  <a:lnTo>
                    <a:pt x="127" y="40"/>
                  </a:lnTo>
                  <a:lnTo>
                    <a:pt x="130" y="41"/>
                  </a:lnTo>
                  <a:lnTo>
                    <a:pt x="131" y="41"/>
                  </a:lnTo>
                  <a:lnTo>
                    <a:pt x="134" y="41"/>
                  </a:lnTo>
                  <a:lnTo>
                    <a:pt x="135" y="43"/>
                  </a:lnTo>
                  <a:lnTo>
                    <a:pt x="138" y="43"/>
                  </a:lnTo>
                  <a:lnTo>
                    <a:pt x="140" y="43"/>
                  </a:lnTo>
                  <a:lnTo>
                    <a:pt x="142" y="44"/>
                  </a:lnTo>
                  <a:lnTo>
                    <a:pt x="144" y="44"/>
                  </a:lnTo>
                  <a:lnTo>
                    <a:pt x="147" y="44"/>
                  </a:lnTo>
                  <a:lnTo>
                    <a:pt x="148" y="46"/>
                  </a:lnTo>
                  <a:lnTo>
                    <a:pt x="149" y="46"/>
                  </a:lnTo>
                  <a:lnTo>
                    <a:pt x="152" y="46"/>
                  </a:lnTo>
                  <a:lnTo>
                    <a:pt x="154" y="46"/>
                  </a:lnTo>
                  <a:lnTo>
                    <a:pt x="157" y="47"/>
                  </a:lnTo>
                  <a:lnTo>
                    <a:pt x="158" y="47"/>
                  </a:lnTo>
                  <a:lnTo>
                    <a:pt x="161" y="47"/>
                  </a:lnTo>
                  <a:lnTo>
                    <a:pt x="162" y="48"/>
                  </a:lnTo>
                  <a:lnTo>
                    <a:pt x="165" y="48"/>
                  </a:lnTo>
                  <a:lnTo>
                    <a:pt x="167" y="48"/>
                  </a:lnTo>
                  <a:lnTo>
                    <a:pt x="169" y="50"/>
                  </a:lnTo>
                  <a:lnTo>
                    <a:pt x="171" y="50"/>
                  </a:lnTo>
                  <a:lnTo>
                    <a:pt x="174" y="50"/>
                  </a:lnTo>
                  <a:lnTo>
                    <a:pt x="175" y="50"/>
                  </a:lnTo>
                  <a:lnTo>
                    <a:pt x="178" y="51"/>
                  </a:lnTo>
                  <a:lnTo>
                    <a:pt x="179" y="51"/>
                  </a:lnTo>
                  <a:lnTo>
                    <a:pt x="181" y="51"/>
                  </a:lnTo>
                  <a:lnTo>
                    <a:pt x="184" y="51"/>
                  </a:lnTo>
                  <a:lnTo>
                    <a:pt x="185" y="53"/>
                  </a:lnTo>
                  <a:lnTo>
                    <a:pt x="188" y="53"/>
                  </a:lnTo>
                  <a:lnTo>
                    <a:pt x="189" y="53"/>
                  </a:lnTo>
                  <a:lnTo>
                    <a:pt x="192" y="53"/>
                  </a:lnTo>
                  <a:lnTo>
                    <a:pt x="194" y="54"/>
                  </a:lnTo>
                  <a:lnTo>
                    <a:pt x="196" y="54"/>
                  </a:lnTo>
                  <a:lnTo>
                    <a:pt x="198" y="54"/>
                  </a:lnTo>
                  <a:lnTo>
                    <a:pt x="201" y="54"/>
                  </a:lnTo>
                  <a:lnTo>
                    <a:pt x="202" y="56"/>
                  </a:lnTo>
                  <a:lnTo>
                    <a:pt x="205" y="56"/>
                  </a:lnTo>
                  <a:lnTo>
                    <a:pt x="206" y="56"/>
                  </a:lnTo>
                  <a:lnTo>
                    <a:pt x="209" y="56"/>
                  </a:lnTo>
                  <a:lnTo>
                    <a:pt x="211" y="57"/>
                  </a:lnTo>
                  <a:lnTo>
                    <a:pt x="212" y="57"/>
                  </a:lnTo>
                  <a:lnTo>
                    <a:pt x="215" y="57"/>
                  </a:lnTo>
                  <a:lnTo>
                    <a:pt x="216" y="57"/>
                  </a:lnTo>
                  <a:lnTo>
                    <a:pt x="219" y="58"/>
                  </a:lnTo>
                  <a:lnTo>
                    <a:pt x="221" y="58"/>
                  </a:lnTo>
                  <a:lnTo>
                    <a:pt x="223" y="58"/>
                  </a:lnTo>
                  <a:lnTo>
                    <a:pt x="225" y="58"/>
                  </a:lnTo>
                  <a:lnTo>
                    <a:pt x="228" y="58"/>
                  </a:lnTo>
                  <a:lnTo>
                    <a:pt x="229" y="60"/>
                  </a:lnTo>
                  <a:lnTo>
                    <a:pt x="232" y="60"/>
                  </a:lnTo>
                  <a:lnTo>
                    <a:pt x="233" y="60"/>
                  </a:lnTo>
                  <a:lnTo>
                    <a:pt x="236" y="60"/>
                  </a:lnTo>
                  <a:lnTo>
                    <a:pt x="238" y="60"/>
                  </a:lnTo>
                  <a:lnTo>
                    <a:pt x="240" y="61"/>
                  </a:lnTo>
                  <a:lnTo>
                    <a:pt x="242" y="61"/>
                  </a:lnTo>
                  <a:lnTo>
                    <a:pt x="245" y="61"/>
                  </a:lnTo>
                  <a:lnTo>
                    <a:pt x="246" y="61"/>
                  </a:lnTo>
                  <a:lnTo>
                    <a:pt x="249" y="61"/>
                  </a:lnTo>
                  <a:lnTo>
                    <a:pt x="250" y="63"/>
                  </a:lnTo>
                  <a:lnTo>
                    <a:pt x="253" y="63"/>
                  </a:lnTo>
                  <a:lnTo>
                    <a:pt x="255" y="63"/>
                  </a:lnTo>
                  <a:lnTo>
                    <a:pt x="258" y="63"/>
                  </a:lnTo>
                  <a:lnTo>
                    <a:pt x="259" y="63"/>
                  </a:lnTo>
                  <a:lnTo>
                    <a:pt x="262" y="63"/>
                  </a:lnTo>
                  <a:lnTo>
                    <a:pt x="263" y="64"/>
                  </a:lnTo>
                  <a:lnTo>
                    <a:pt x="266" y="64"/>
                  </a:lnTo>
                  <a:lnTo>
                    <a:pt x="267" y="64"/>
                  </a:lnTo>
                  <a:lnTo>
                    <a:pt x="270" y="64"/>
                  </a:lnTo>
                  <a:lnTo>
                    <a:pt x="272" y="64"/>
                  </a:lnTo>
                  <a:lnTo>
                    <a:pt x="275" y="64"/>
                  </a:lnTo>
                  <a:lnTo>
                    <a:pt x="277" y="64"/>
                  </a:lnTo>
                  <a:lnTo>
                    <a:pt x="279" y="65"/>
                  </a:lnTo>
                  <a:lnTo>
                    <a:pt x="282" y="65"/>
                  </a:lnTo>
                  <a:lnTo>
                    <a:pt x="283" y="65"/>
                  </a:lnTo>
                  <a:lnTo>
                    <a:pt x="286" y="65"/>
                  </a:lnTo>
                  <a:lnTo>
                    <a:pt x="289" y="65"/>
                  </a:lnTo>
                  <a:lnTo>
                    <a:pt x="290" y="65"/>
                  </a:lnTo>
                  <a:lnTo>
                    <a:pt x="293" y="65"/>
                  </a:lnTo>
                  <a:lnTo>
                    <a:pt x="294" y="65"/>
                  </a:lnTo>
                  <a:lnTo>
                    <a:pt x="297" y="65"/>
                  </a:lnTo>
                  <a:lnTo>
                    <a:pt x="300" y="67"/>
                  </a:lnTo>
                  <a:lnTo>
                    <a:pt x="302" y="67"/>
                  </a:lnTo>
                  <a:lnTo>
                    <a:pt x="304" y="67"/>
                  </a:lnTo>
                  <a:lnTo>
                    <a:pt x="306" y="67"/>
                  </a:lnTo>
                  <a:lnTo>
                    <a:pt x="309" y="67"/>
                  </a:lnTo>
                  <a:lnTo>
                    <a:pt x="312" y="67"/>
                  </a:lnTo>
                  <a:lnTo>
                    <a:pt x="313" y="67"/>
                  </a:lnTo>
                  <a:lnTo>
                    <a:pt x="316" y="67"/>
                  </a:lnTo>
                  <a:lnTo>
                    <a:pt x="319" y="67"/>
                  </a:lnTo>
                  <a:lnTo>
                    <a:pt x="320" y="67"/>
                  </a:lnTo>
                  <a:lnTo>
                    <a:pt x="323" y="67"/>
                  </a:lnTo>
                  <a:lnTo>
                    <a:pt x="326" y="67"/>
                  </a:lnTo>
                  <a:lnTo>
                    <a:pt x="327" y="67"/>
                  </a:lnTo>
                  <a:lnTo>
                    <a:pt x="330" y="67"/>
                  </a:lnTo>
                  <a:lnTo>
                    <a:pt x="333" y="67"/>
                  </a:lnTo>
                  <a:lnTo>
                    <a:pt x="334" y="67"/>
                  </a:lnTo>
                  <a:lnTo>
                    <a:pt x="337" y="67"/>
                  </a:lnTo>
                  <a:lnTo>
                    <a:pt x="340" y="67"/>
                  </a:lnTo>
                  <a:lnTo>
                    <a:pt x="341" y="67"/>
                  </a:lnTo>
                  <a:lnTo>
                    <a:pt x="344" y="67"/>
                  </a:lnTo>
                  <a:lnTo>
                    <a:pt x="347" y="67"/>
                  </a:lnTo>
                  <a:lnTo>
                    <a:pt x="348" y="67"/>
                  </a:lnTo>
                  <a:lnTo>
                    <a:pt x="351" y="67"/>
                  </a:lnTo>
                  <a:lnTo>
                    <a:pt x="354" y="67"/>
                  </a:lnTo>
                  <a:lnTo>
                    <a:pt x="356" y="67"/>
                  </a:lnTo>
                  <a:lnTo>
                    <a:pt x="358" y="67"/>
                  </a:lnTo>
                  <a:lnTo>
                    <a:pt x="361" y="67"/>
                  </a:lnTo>
                  <a:lnTo>
                    <a:pt x="363" y="67"/>
                  </a:lnTo>
                  <a:lnTo>
                    <a:pt x="366" y="67"/>
                  </a:lnTo>
                  <a:lnTo>
                    <a:pt x="368" y="67"/>
                  </a:lnTo>
                  <a:lnTo>
                    <a:pt x="370" y="67"/>
                  </a:lnTo>
                  <a:lnTo>
                    <a:pt x="373" y="67"/>
                  </a:lnTo>
                  <a:lnTo>
                    <a:pt x="376" y="67"/>
                  </a:lnTo>
                  <a:lnTo>
                    <a:pt x="377" y="67"/>
                  </a:lnTo>
                  <a:lnTo>
                    <a:pt x="380" y="67"/>
                  </a:lnTo>
                  <a:lnTo>
                    <a:pt x="383" y="67"/>
                  </a:lnTo>
                  <a:lnTo>
                    <a:pt x="384" y="67"/>
                  </a:lnTo>
                  <a:lnTo>
                    <a:pt x="387" y="67"/>
                  </a:lnTo>
                  <a:lnTo>
                    <a:pt x="388" y="67"/>
                  </a:lnTo>
                  <a:lnTo>
                    <a:pt x="391" y="67"/>
                  </a:lnTo>
                  <a:lnTo>
                    <a:pt x="394" y="65"/>
                  </a:lnTo>
                  <a:lnTo>
                    <a:pt x="395" y="65"/>
                  </a:lnTo>
                  <a:lnTo>
                    <a:pt x="398" y="65"/>
                  </a:lnTo>
                  <a:lnTo>
                    <a:pt x="400" y="65"/>
                  </a:lnTo>
                  <a:lnTo>
                    <a:pt x="403" y="65"/>
                  </a:lnTo>
                  <a:lnTo>
                    <a:pt x="405" y="65"/>
                  </a:lnTo>
                  <a:lnTo>
                    <a:pt x="407" y="65"/>
                  </a:lnTo>
                  <a:lnTo>
                    <a:pt x="410" y="65"/>
                  </a:lnTo>
                  <a:lnTo>
                    <a:pt x="411" y="65"/>
                  </a:lnTo>
                  <a:lnTo>
                    <a:pt x="414" y="65"/>
                  </a:lnTo>
                  <a:lnTo>
                    <a:pt x="417" y="65"/>
                  </a:lnTo>
                  <a:lnTo>
                    <a:pt x="418" y="64"/>
                  </a:lnTo>
                  <a:lnTo>
                    <a:pt x="421" y="64"/>
                  </a:lnTo>
                  <a:lnTo>
                    <a:pt x="422" y="64"/>
                  </a:lnTo>
                  <a:lnTo>
                    <a:pt x="425" y="64"/>
                  </a:lnTo>
                  <a:lnTo>
                    <a:pt x="427" y="64"/>
                  </a:lnTo>
                  <a:lnTo>
                    <a:pt x="430" y="64"/>
                  </a:lnTo>
                  <a:lnTo>
                    <a:pt x="431" y="64"/>
                  </a:lnTo>
                  <a:lnTo>
                    <a:pt x="434" y="64"/>
                  </a:lnTo>
                  <a:lnTo>
                    <a:pt x="435" y="64"/>
                  </a:lnTo>
                  <a:lnTo>
                    <a:pt x="438" y="63"/>
                  </a:lnTo>
                  <a:lnTo>
                    <a:pt x="439" y="63"/>
                  </a:lnTo>
                  <a:lnTo>
                    <a:pt x="442" y="63"/>
                  </a:lnTo>
                  <a:lnTo>
                    <a:pt x="444" y="63"/>
                  </a:lnTo>
                  <a:lnTo>
                    <a:pt x="447" y="63"/>
                  </a:lnTo>
                  <a:lnTo>
                    <a:pt x="449" y="63"/>
                  </a:lnTo>
                  <a:lnTo>
                    <a:pt x="451" y="63"/>
                  </a:lnTo>
                  <a:lnTo>
                    <a:pt x="454" y="63"/>
                  </a:lnTo>
                  <a:lnTo>
                    <a:pt x="455" y="63"/>
                  </a:lnTo>
                  <a:lnTo>
                    <a:pt x="458" y="61"/>
                  </a:lnTo>
                  <a:lnTo>
                    <a:pt x="459" y="61"/>
                  </a:lnTo>
                  <a:lnTo>
                    <a:pt x="462" y="61"/>
                  </a:lnTo>
                  <a:lnTo>
                    <a:pt x="464" y="61"/>
                  </a:lnTo>
                  <a:lnTo>
                    <a:pt x="466" y="61"/>
                  </a:lnTo>
                  <a:lnTo>
                    <a:pt x="468" y="61"/>
                  </a:lnTo>
                  <a:lnTo>
                    <a:pt x="471" y="61"/>
                  </a:lnTo>
                  <a:lnTo>
                    <a:pt x="472" y="61"/>
                  </a:lnTo>
                  <a:lnTo>
                    <a:pt x="475" y="61"/>
                  </a:lnTo>
                  <a:lnTo>
                    <a:pt x="476" y="60"/>
                  </a:lnTo>
                  <a:lnTo>
                    <a:pt x="479" y="60"/>
                  </a:lnTo>
                  <a:lnTo>
                    <a:pt x="482" y="60"/>
                  </a:lnTo>
                  <a:lnTo>
                    <a:pt x="484" y="60"/>
                  </a:lnTo>
                  <a:lnTo>
                    <a:pt x="486" y="60"/>
                  </a:lnTo>
                  <a:lnTo>
                    <a:pt x="488" y="60"/>
                  </a:lnTo>
                  <a:lnTo>
                    <a:pt x="491" y="60"/>
                  </a:lnTo>
                  <a:lnTo>
                    <a:pt x="494" y="60"/>
                  </a:lnTo>
                  <a:lnTo>
                    <a:pt x="495" y="60"/>
                  </a:lnTo>
                  <a:lnTo>
                    <a:pt x="498" y="60"/>
                  </a:lnTo>
                  <a:lnTo>
                    <a:pt x="499" y="60"/>
                  </a:lnTo>
                  <a:lnTo>
                    <a:pt x="502" y="58"/>
                  </a:lnTo>
                  <a:lnTo>
                    <a:pt x="505" y="58"/>
                  </a:lnTo>
                  <a:lnTo>
                    <a:pt x="506" y="58"/>
                  </a:lnTo>
                  <a:lnTo>
                    <a:pt x="509" y="58"/>
                  </a:lnTo>
                  <a:lnTo>
                    <a:pt x="511" y="58"/>
                  </a:lnTo>
                  <a:lnTo>
                    <a:pt x="513" y="58"/>
                  </a:lnTo>
                  <a:lnTo>
                    <a:pt x="516" y="58"/>
                  </a:lnTo>
                  <a:lnTo>
                    <a:pt x="518" y="58"/>
                  </a:lnTo>
                  <a:lnTo>
                    <a:pt x="521" y="58"/>
                  </a:lnTo>
                  <a:lnTo>
                    <a:pt x="523" y="58"/>
                  </a:lnTo>
                  <a:lnTo>
                    <a:pt x="525" y="58"/>
                  </a:lnTo>
                  <a:lnTo>
                    <a:pt x="528" y="58"/>
                  </a:lnTo>
                  <a:lnTo>
                    <a:pt x="530" y="58"/>
                  </a:lnTo>
                  <a:lnTo>
                    <a:pt x="532" y="58"/>
                  </a:lnTo>
                  <a:lnTo>
                    <a:pt x="535" y="58"/>
                  </a:lnTo>
                  <a:lnTo>
                    <a:pt x="538" y="58"/>
                  </a:lnTo>
                  <a:lnTo>
                    <a:pt x="539" y="57"/>
                  </a:lnTo>
                  <a:lnTo>
                    <a:pt x="542" y="57"/>
                  </a:lnTo>
                  <a:lnTo>
                    <a:pt x="545" y="57"/>
                  </a:lnTo>
                  <a:lnTo>
                    <a:pt x="546" y="57"/>
                  </a:lnTo>
                  <a:lnTo>
                    <a:pt x="549" y="57"/>
                  </a:lnTo>
                  <a:lnTo>
                    <a:pt x="552" y="57"/>
                  </a:lnTo>
                  <a:lnTo>
                    <a:pt x="553" y="57"/>
                  </a:lnTo>
                  <a:lnTo>
                    <a:pt x="556" y="57"/>
                  </a:lnTo>
                  <a:lnTo>
                    <a:pt x="559" y="57"/>
                  </a:lnTo>
                  <a:lnTo>
                    <a:pt x="560" y="57"/>
                  </a:lnTo>
                  <a:lnTo>
                    <a:pt x="563" y="57"/>
                  </a:lnTo>
                  <a:lnTo>
                    <a:pt x="566" y="57"/>
                  </a:lnTo>
                  <a:lnTo>
                    <a:pt x="567" y="57"/>
                  </a:lnTo>
                  <a:lnTo>
                    <a:pt x="570" y="57"/>
                  </a:lnTo>
                  <a:lnTo>
                    <a:pt x="573" y="57"/>
                  </a:lnTo>
                  <a:lnTo>
                    <a:pt x="575" y="57"/>
                  </a:lnTo>
                  <a:lnTo>
                    <a:pt x="577" y="57"/>
                  </a:lnTo>
                  <a:lnTo>
                    <a:pt x="580" y="57"/>
                  </a:lnTo>
                  <a:lnTo>
                    <a:pt x="582" y="57"/>
                  </a:lnTo>
                  <a:lnTo>
                    <a:pt x="584" y="57"/>
                  </a:lnTo>
                  <a:lnTo>
                    <a:pt x="587" y="57"/>
                  </a:lnTo>
                  <a:lnTo>
                    <a:pt x="590" y="57"/>
                  </a:lnTo>
                  <a:lnTo>
                    <a:pt x="592" y="57"/>
                  </a:lnTo>
                  <a:lnTo>
                    <a:pt x="594" y="57"/>
                  </a:lnTo>
                  <a:lnTo>
                    <a:pt x="597" y="57"/>
                  </a:lnTo>
                  <a:lnTo>
                    <a:pt x="599" y="57"/>
                  </a:lnTo>
                  <a:lnTo>
                    <a:pt x="602" y="57"/>
                  </a:lnTo>
                  <a:lnTo>
                    <a:pt x="604" y="57"/>
                  </a:lnTo>
                  <a:lnTo>
                    <a:pt x="607" y="57"/>
                  </a:lnTo>
                  <a:lnTo>
                    <a:pt x="609" y="57"/>
                  </a:lnTo>
                  <a:lnTo>
                    <a:pt x="612" y="57"/>
                  </a:lnTo>
                  <a:lnTo>
                    <a:pt x="614" y="57"/>
                  </a:lnTo>
                  <a:lnTo>
                    <a:pt x="616" y="57"/>
                  </a:lnTo>
                  <a:lnTo>
                    <a:pt x="619" y="57"/>
                  </a:lnTo>
                  <a:lnTo>
                    <a:pt x="621" y="57"/>
                  </a:lnTo>
                  <a:lnTo>
                    <a:pt x="624" y="57"/>
                  </a:lnTo>
                  <a:lnTo>
                    <a:pt x="627" y="57"/>
                  </a:lnTo>
                  <a:lnTo>
                    <a:pt x="629" y="57"/>
                  </a:lnTo>
                  <a:lnTo>
                    <a:pt x="631" y="57"/>
                  </a:lnTo>
                  <a:lnTo>
                    <a:pt x="634" y="56"/>
                  </a:lnTo>
                  <a:lnTo>
                    <a:pt x="637" y="56"/>
                  </a:lnTo>
                  <a:lnTo>
                    <a:pt x="640" y="56"/>
                  </a:lnTo>
                  <a:lnTo>
                    <a:pt x="641" y="56"/>
                  </a:lnTo>
                  <a:lnTo>
                    <a:pt x="644" y="56"/>
                  </a:lnTo>
                  <a:lnTo>
                    <a:pt x="647" y="56"/>
                  </a:lnTo>
                  <a:lnTo>
                    <a:pt x="650" y="56"/>
                  </a:lnTo>
                  <a:lnTo>
                    <a:pt x="653" y="56"/>
                  </a:lnTo>
                  <a:lnTo>
                    <a:pt x="654" y="56"/>
                  </a:lnTo>
                  <a:lnTo>
                    <a:pt x="657" y="56"/>
                  </a:lnTo>
                  <a:lnTo>
                    <a:pt x="660" y="56"/>
                  </a:lnTo>
                  <a:lnTo>
                    <a:pt x="663" y="56"/>
                  </a:lnTo>
                  <a:lnTo>
                    <a:pt x="666" y="56"/>
                  </a:lnTo>
                  <a:lnTo>
                    <a:pt x="667" y="56"/>
                  </a:lnTo>
                  <a:lnTo>
                    <a:pt x="670" y="56"/>
                  </a:lnTo>
                  <a:lnTo>
                    <a:pt x="673" y="56"/>
                  </a:lnTo>
                  <a:lnTo>
                    <a:pt x="675" y="56"/>
                  </a:lnTo>
                  <a:lnTo>
                    <a:pt x="678" y="54"/>
                  </a:lnTo>
                  <a:lnTo>
                    <a:pt x="680" y="54"/>
                  </a:lnTo>
                  <a:lnTo>
                    <a:pt x="683" y="54"/>
                  </a:lnTo>
                  <a:lnTo>
                    <a:pt x="685" y="54"/>
                  </a:lnTo>
                  <a:lnTo>
                    <a:pt x="688" y="54"/>
                  </a:lnTo>
                  <a:lnTo>
                    <a:pt x="691" y="54"/>
                  </a:lnTo>
                  <a:lnTo>
                    <a:pt x="693" y="54"/>
                  </a:lnTo>
                  <a:lnTo>
                    <a:pt x="695" y="54"/>
                  </a:lnTo>
                  <a:lnTo>
                    <a:pt x="698" y="54"/>
                  </a:lnTo>
                  <a:lnTo>
                    <a:pt x="701" y="54"/>
                  </a:lnTo>
                  <a:lnTo>
                    <a:pt x="704" y="54"/>
                  </a:lnTo>
                  <a:lnTo>
                    <a:pt x="705" y="54"/>
                  </a:lnTo>
                  <a:lnTo>
                    <a:pt x="708" y="53"/>
                  </a:lnTo>
                  <a:lnTo>
                    <a:pt x="711" y="53"/>
                  </a:lnTo>
                  <a:lnTo>
                    <a:pt x="712" y="53"/>
                  </a:lnTo>
                  <a:lnTo>
                    <a:pt x="715" y="53"/>
                  </a:lnTo>
                  <a:lnTo>
                    <a:pt x="718" y="53"/>
                  </a:lnTo>
                  <a:lnTo>
                    <a:pt x="721" y="53"/>
                  </a:lnTo>
                  <a:lnTo>
                    <a:pt x="722" y="53"/>
                  </a:lnTo>
                  <a:lnTo>
                    <a:pt x="725" y="53"/>
                  </a:lnTo>
                  <a:lnTo>
                    <a:pt x="728" y="53"/>
                  </a:lnTo>
                  <a:lnTo>
                    <a:pt x="731" y="53"/>
                  </a:lnTo>
                  <a:lnTo>
                    <a:pt x="732" y="53"/>
                  </a:lnTo>
                  <a:lnTo>
                    <a:pt x="735" y="51"/>
                  </a:lnTo>
                  <a:lnTo>
                    <a:pt x="738" y="51"/>
                  </a:lnTo>
                  <a:lnTo>
                    <a:pt x="739" y="51"/>
                  </a:lnTo>
                  <a:lnTo>
                    <a:pt x="742" y="51"/>
                  </a:lnTo>
                  <a:lnTo>
                    <a:pt x="745" y="51"/>
                  </a:lnTo>
                  <a:lnTo>
                    <a:pt x="748" y="51"/>
                  </a:lnTo>
                  <a:lnTo>
                    <a:pt x="749" y="51"/>
                  </a:lnTo>
                  <a:lnTo>
                    <a:pt x="752" y="51"/>
                  </a:lnTo>
                  <a:lnTo>
                    <a:pt x="755" y="50"/>
                  </a:lnTo>
                  <a:lnTo>
                    <a:pt x="758" y="50"/>
                  </a:lnTo>
                  <a:lnTo>
                    <a:pt x="759" y="50"/>
                  </a:lnTo>
                  <a:lnTo>
                    <a:pt x="762" y="50"/>
                  </a:lnTo>
                  <a:lnTo>
                    <a:pt x="765" y="50"/>
                  </a:lnTo>
                  <a:lnTo>
                    <a:pt x="768" y="50"/>
                  </a:lnTo>
                  <a:lnTo>
                    <a:pt x="769" y="50"/>
                  </a:lnTo>
                  <a:lnTo>
                    <a:pt x="772" y="50"/>
                  </a:lnTo>
                  <a:lnTo>
                    <a:pt x="775" y="48"/>
                  </a:lnTo>
                  <a:lnTo>
                    <a:pt x="778" y="48"/>
                  </a:lnTo>
                  <a:lnTo>
                    <a:pt x="781" y="48"/>
                  </a:lnTo>
                  <a:lnTo>
                    <a:pt x="782" y="48"/>
                  </a:lnTo>
                  <a:lnTo>
                    <a:pt x="785" y="48"/>
                  </a:lnTo>
                  <a:lnTo>
                    <a:pt x="788" y="48"/>
                  </a:lnTo>
                  <a:lnTo>
                    <a:pt x="791" y="47"/>
                  </a:lnTo>
                  <a:lnTo>
                    <a:pt x="793" y="47"/>
                  </a:lnTo>
                  <a:lnTo>
                    <a:pt x="795" y="47"/>
                  </a:lnTo>
                  <a:lnTo>
                    <a:pt x="798" y="47"/>
                  </a:lnTo>
                  <a:lnTo>
                    <a:pt x="801" y="47"/>
                  </a:lnTo>
                  <a:lnTo>
                    <a:pt x="803" y="46"/>
                  </a:lnTo>
                  <a:lnTo>
                    <a:pt x="806" y="46"/>
                  </a:lnTo>
                  <a:lnTo>
                    <a:pt x="809" y="46"/>
                  </a:lnTo>
                  <a:lnTo>
                    <a:pt x="812" y="46"/>
                  </a:lnTo>
                  <a:lnTo>
                    <a:pt x="813" y="46"/>
                  </a:lnTo>
                  <a:lnTo>
                    <a:pt x="816" y="46"/>
                  </a:lnTo>
                  <a:lnTo>
                    <a:pt x="819" y="44"/>
                  </a:lnTo>
                  <a:lnTo>
                    <a:pt x="822" y="44"/>
                  </a:lnTo>
                  <a:lnTo>
                    <a:pt x="825" y="44"/>
                  </a:lnTo>
                  <a:lnTo>
                    <a:pt x="828" y="44"/>
                  </a:lnTo>
                  <a:lnTo>
                    <a:pt x="830" y="44"/>
                  </a:lnTo>
                  <a:lnTo>
                    <a:pt x="833" y="43"/>
                  </a:lnTo>
                  <a:lnTo>
                    <a:pt x="836" y="43"/>
                  </a:lnTo>
                  <a:lnTo>
                    <a:pt x="838" y="43"/>
                  </a:lnTo>
                  <a:lnTo>
                    <a:pt x="840" y="43"/>
                  </a:lnTo>
                  <a:lnTo>
                    <a:pt x="843" y="43"/>
                  </a:lnTo>
                  <a:lnTo>
                    <a:pt x="846" y="41"/>
                  </a:lnTo>
                  <a:lnTo>
                    <a:pt x="849" y="41"/>
                  </a:lnTo>
                  <a:lnTo>
                    <a:pt x="852" y="41"/>
                  </a:lnTo>
                  <a:lnTo>
                    <a:pt x="855" y="41"/>
                  </a:lnTo>
                  <a:lnTo>
                    <a:pt x="857" y="41"/>
                  </a:lnTo>
                  <a:lnTo>
                    <a:pt x="859" y="40"/>
                  </a:lnTo>
                  <a:lnTo>
                    <a:pt x="862" y="40"/>
                  </a:lnTo>
                  <a:lnTo>
                    <a:pt x="865" y="40"/>
                  </a:lnTo>
                  <a:lnTo>
                    <a:pt x="867" y="40"/>
                  </a:lnTo>
                  <a:lnTo>
                    <a:pt x="870" y="40"/>
                  </a:lnTo>
                  <a:lnTo>
                    <a:pt x="873" y="38"/>
                  </a:lnTo>
                  <a:lnTo>
                    <a:pt x="876" y="38"/>
                  </a:lnTo>
                  <a:lnTo>
                    <a:pt x="879" y="38"/>
                  </a:lnTo>
                  <a:lnTo>
                    <a:pt x="880" y="38"/>
                  </a:lnTo>
                  <a:lnTo>
                    <a:pt x="883" y="38"/>
                  </a:lnTo>
                  <a:lnTo>
                    <a:pt x="886" y="37"/>
                  </a:lnTo>
                  <a:lnTo>
                    <a:pt x="889" y="37"/>
                  </a:lnTo>
                  <a:lnTo>
                    <a:pt x="892" y="37"/>
                  </a:lnTo>
                  <a:lnTo>
                    <a:pt x="894" y="37"/>
                  </a:lnTo>
                  <a:lnTo>
                    <a:pt x="897" y="37"/>
                  </a:lnTo>
                  <a:lnTo>
                    <a:pt x="900" y="37"/>
                  </a:lnTo>
                  <a:lnTo>
                    <a:pt x="903" y="36"/>
                  </a:lnTo>
                  <a:lnTo>
                    <a:pt x="904" y="36"/>
                  </a:lnTo>
                  <a:lnTo>
                    <a:pt x="907" y="36"/>
                  </a:lnTo>
                  <a:lnTo>
                    <a:pt x="910" y="36"/>
                  </a:lnTo>
                  <a:lnTo>
                    <a:pt x="913" y="36"/>
                  </a:lnTo>
                  <a:lnTo>
                    <a:pt x="916" y="36"/>
                  </a:lnTo>
                  <a:lnTo>
                    <a:pt x="919" y="34"/>
                  </a:lnTo>
                  <a:lnTo>
                    <a:pt x="921" y="34"/>
                  </a:lnTo>
                  <a:lnTo>
                    <a:pt x="924" y="34"/>
                  </a:lnTo>
                  <a:lnTo>
                    <a:pt x="926" y="34"/>
                  </a:lnTo>
                  <a:lnTo>
                    <a:pt x="929" y="34"/>
                  </a:lnTo>
                  <a:lnTo>
                    <a:pt x="931" y="34"/>
                  </a:lnTo>
                  <a:lnTo>
                    <a:pt x="934" y="34"/>
                  </a:lnTo>
                  <a:lnTo>
                    <a:pt x="937" y="34"/>
                  </a:lnTo>
                  <a:lnTo>
                    <a:pt x="940" y="34"/>
                  </a:lnTo>
                  <a:lnTo>
                    <a:pt x="943" y="33"/>
                  </a:lnTo>
                  <a:lnTo>
                    <a:pt x="946" y="33"/>
                  </a:lnTo>
                  <a:lnTo>
                    <a:pt x="947" y="33"/>
                  </a:lnTo>
                  <a:lnTo>
                    <a:pt x="950" y="33"/>
                  </a:lnTo>
                  <a:lnTo>
                    <a:pt x="953" y="33"/>
                  </a:lnTo>
                  <a:lnTo>
                    <a:pt x="956" y="33"/>
                  </a:lnTo>
                  <a:lnTo>
                    <a:pt x="958" y="33"/>
                  </a:lnTo>
                  <a:lnTo>
                    <a:pt x="961" y="33"/>
                  </a:lnTo>
                  <a:lnTo>
                    <a:pt x="964" y="33"/>
                  </a:lnTo>
                  <a:lnTo>
                    <a:pt x="967" y="33"/>
                  </a:lnTo>
                  <a:lnTo>
                    <a:pt x="970" y="33"/>
                  </a:lnTo>
                  <a:lnTo>
                    <a:pt x="971" y="33"/>
                  </a:lnTo>
                  <a:lnTo>
                    <a:pt x="974" y="33"/>
                  </a:lnTo>
                  <a:lnTo>
                    <a:pt x="977" y="33"/>
                  </a:lnTo>
                  <a:lnTo>
                    <a:pt x="980" y="33"/>
                  </a:lnTo>
                  <a:lnTo>
                    <a:pt x="983" y="33"/>
                  </a:lnTo>
                  <a:lnTo>
                    <a:pt x="985" y="33"/>
                  </a:lnTo>
                  <a:lnTo>
                    <a:pt x="988" y="33"/>
                  </a:lnTo>
                  <a:lnTo>
                    <a:pt x="991" y="33"/>
                  </a:lnTo>
                  <a:lnTo>
                    <a:pt x="994" y="33"/>
                  </a:lnTo>
                  <a:lnTo>
                    <a:pt x="997" y="33"/>
                  </a:lnTo>
                  <a:lnTo>
                    <a:pt x="998" y="33"/>
                  </a:lnTo>
                  <a:lnTo>
                    <a:pt x="1001" y="33"/>
                  </a:lnTo>
                  <a:lnTo>
                    <a:pt x="1004" y="33"/>
                  </a:lnTo>
                  <a:lnTo>
                    <a:pt x="1007" y="33"/>
                  </a:lnTo>
                  <a:lnTo>
                    <a:pt x="1010" y="33"/>
                  </a:lnTo>
                  <a:lnTo>
                    <a:pt x="1012" y="33"/>
                  </a:lnTo>
                  <a:lnTo>
                    <a:pt x="1015" y="33"/>
                  </a:lnTo>
                  <a:lnTo>
                    <a:pt x="1018" y="33"/>
                  </a:lnTo>
                  <a:lnTo>
                    <a:pt x="1020" y="33"/>
                  </a:lnTo>
                  <a:lnTo>
                    <a:pt x="1022" y="33"/>
                  </a:lnTo>
                  <a:lnTo>
                    <a:pt x="1025" y="33"/>
                  </a:lnTo>
                  <a:lnTo>
                    <a:pt x="1028" y="33"/>
                  </a:lnTo>
                  <a:lnTo>
                    <a:pt x="1031" y="33"/>
                  </a:lnTo>
                  <a:lnTo>
                    <a:pt x="1034" y="33"/>
                  </a:lnTo>
                  <a:lnTo>
                    <a:pt x="1037" y="34"/>
                  </a:lnTo>
                  <a:lnTo>
                    <a:pt x="1039" y="34"/>
                  </a:lnTo>
                  <a:lnTo>
                    <a:pt x="1042" y="34"/>
                  </a:lnTo>
                  <a:lnTo>
                    <a:pt x="1044" y="34"/>
                  </a:lnTo>
                  <a:lnTo>
                    <a:pt x="1047" y="34"/>
                  </a:lnTo>
                  <a:lnTo>
                    <a:pt x="1049" y="34"/>
                  </a:lnTo>
                  <a:lnTo>
                    <a:pt x="1052" y="34"/>
                  </a:lnTo>
                  <a:lnTo>
                    <a:pt x="1055" y="34"/>
                  </a:lnTo>
                  <a:lnTo>
                    <a:pt x="1058" y="36"/>
                  </a:lnTo>
                  <a:lnTo>
                    <a:pt x="1061" y="36"/>
                  </a:lnTo>
                  <a:lnTo>
                    <a:pt x="1064" y="36"/>
                  </a:lnTo>
                  <a:lnTo>
                    <a:pt x="1066" y="36"/>
                  </a:lnTo>
                  <a:lnTo>
                    <a:pt x="1069" y="36"/>
                  </a:lnTo>
                  <a:lnTo>
                    <a:pt x="1072" y="36"/>
                  </a:lnTo>
                  <a:lnTo>
                    <a:pt x="1074" y="37"/>
                  </a:lnTo>
                  <a:lnTo>
                    <a:pt x="1076" y="37"/>
                  </a:lnTo>
                  <a:lnTo>
                    <a:pt x="1079" y="37"/>
                  </a:lnTo>
                  <a:lnTo>
                    <a:pt x="1082" y="37"/>
                  </a:lnTo>
                  <a:lnTo>
                    <a:pt x="1085" y="37"/>
                  </a:lnTo>
                  <a:lnTo>
                    <a:pt x="1088" y="38"/>
                  </a:lnTo>
                  <a:lnTo>
                    <a:pt x="1091" y="38"/>
                  </a:lnTo>
                  <a:lnTo>
                    <a:pt x="1093" y="38"/>
                  </a:lnTo>
                  <a:lnTo>
                    <a:pt x="1096" y="38"/>
                  </a:lnTo>
                  <a:lnTo>
                    <a:pt x="1099" y="38"/>
                  </a:lnTo>
                  <a:lnTo>
                    <a:pt x="1102" y="40"/>
                  </a:lnTo>
                  <a:lnTo>
                    <a:pt x="1105" y="40"/>
                  </a:lnTo>
                  <a:lnTo>
                    <a:pt x="1108" y="40"/>
                  </a:lnTo>
                  <a:lnTo>
                    <a:pt x="1110" y="41"/>
                  </a:lnTo>
                  <a:lnTo>
                    <a:pt x="1113" y="41"/>
                  </a:lnTo>
                  <a:lnTo>
                    <a:pt x="1116" y="41"/>
                  </a:lnTo>
                  <a:lnTo>
                    <a:pt x="1119" y="41"/>
                  </a:lnTo>
                  <a:lnTo>
                    <a:pt x="1122" y="43"/>
                  </a:lnTo>
                  <a:lnTo>
                    <a:pt x="1125" y="43"/>
                  </a:lnTo>
                  <a:lnTo>
                    <a:pt x="1128" y="43"/>
                  </a:lnTo>
                  <a:lnTo>
                    <a:pt x="1130" y="44"/>
                  </a:lnTo>
                  <a:lnTo>
                    <a:pt x="1133" y="44"/>
                  </a:lnTo>
                  <a:lnTo>
                    <a:pt x="1136" y="44"/>
                  </a:lnTo>
                  <a:lnTo>
                    <a:pt x="1140" y="44"/>
                  </a:lnTo>
                  <a:lnTo>
                    <a:pt x="1143" y="46"/>
                  </a:lnTo>
                  <a:lnTo>
                    <a:pt x="1146" y="46"/>
                  </a:lnTo>
                  <a:lnTo>
                    <a:pt x="1149" y="46"/>
                  </a:lnTo>
                  <a:lnTo>
                    <a:pt x="1152" y="47"/>
                  </a:lnTo>
                  <a:lnTo>
                    <a:pt x="1155" y="47"/>
                  </a:lnTo>
                  <a:lnTo>
                    <a:pt x="1157" y="47"/>
                  </a:lnTo>
                  <a:lnTo>
                    <a:pt x="1160" y="48"/>
                  </a:lnTo>
                  <a:lnTo>
                    <a:pt x="1163" y="48"/>
                  </a:lnTo>
                  <a:lnTo>
                    <a:pt x="1166" y="48"/>
                  </a:lnTo>
                  <a:lnTo>
                    <a:pt x="1169" y="50"/>
                  </a:lnTo>
                  <a:lnTo>
                    <a:pt x="1172" y="50"/>
                  </a:lnTo>
                  <a:lnTo>
                    <a:pt x="1174" y="50"/>
                  </a:lnTo>
                  <a:lnTo>
                    <a:pt x="1177" y="51"/>
                  </a:lnTo>
                  <a:lnTo>
                    <a:pt x="1180" y="51"/>
                  </a:lnTo>
                  <a:lnTo>
                    <a:pt x="1183" y="51"/>
                  </a:lnTo>
                  <a:lnTo>
                    <a:pt x="1186" y="53"/>
                  </a:lnTo>
                  <a:lnTo>
                    <a:pt x="1189" y="53"/>
                  </a:lnTo>
                  <a:lnTo>
                    <a:pt x="1192" y="53"/>
                  </a:lnTo>
                  <a:lnTo>
                    <a:pt x="1194" y="54"/>
                  </a:lnTo>
                  <a:lnTo>
                    <a:pt x="1197" y="54"/>
                  </a:lnTo>
                  <a:lnTo>
                    <a:pt x="1200" y="54"/>
                  </a:lnTo>
                  <a:lnTo>
                    <a:pt x="1201" y="56"/>
                  </a:lnTo>
                </a:path>
              </a:pathLst>
            </a:custGeom>
            <a:noFill/>
            <a:ln w="14288">
              <a:solidFill>
                <a:srgbClr val="FF33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8" name="Freeform 150"/>
            <p:cNvSpPr>
              <a:spLocks/>
            </p:cNvSpPr>
            <p:nvPr/>
          </p:nvSpPr>
          <p:spPr bwMode="auto">
            <a:xfrm>
              <a:off x="3997" y="3434"/>
              <a:ext cx="927" cy="167"/>
            </a:xfrm>
            <a:custGeom>
              <a:avLst/>
              <a:gdLst>
                <a:gd name="T0" fmla="*/ 8 w 1405"/>
                <a:gd name="T1" fmla="*/ 1 h 269"/>
                <a:gd name="T2" fmla="*/ 16 w 1405"/>
                <a:gd name="T3" fmla="*/ 2 h 269"/>
                <a:gd name="T4" fmla="*/ 24 w 1405"/>
                <a:gd name="T5" fmla="*/ 3 h 269"/>
                <a:gd name="T6" fmla="*/ 33 w 1405"/>
                <a:gd name="T7" fmla="*/ 4 h 269"/>
                <a:gd name="T8" fmla="*/ 42 w 1405"/>
                <a:gd name="T9" fmla="*/ 6 h 269"/>
                <a:gd name="T10" fmla="*/ 51 w 1405"/>
                <a:gd name="T11" fmla="*/ 6 h 269"/>
                <a:gd name="T12" fmla="*/ 59 w 1405"/>
                <a:gd name="T13" fmla="*/ 7 h 269"/>
                <a:gd name="T14" fmla="*/ 69 w 1405"/>
                <a:gd name="T15" fmla="*/ 7 h 269"/>
                <a:gd name="T16" fmla="*/ 79 w 1405"/>
                <a:gd name="T17" fmla="*/ 8 h 269"/>
                <a:gd name="T18" fmla="*/ 87 w 1405"/>
                <a:gd name="T19" fmla="*/ 9 h 269"/>
                <a:gd name="T20" fmla="*/ 96 w 1405"/>
                <a:gd name="T21" fmla="*/ 9 h 269"/>
                <a:gd name="T22" fmla="*/ 106 w 1405"/>
                <a:gd name="T23" fmla="*/ 9 h 269"/>
                <a:gd name="T24" fmla="*/ 115 w 1405"/>
                <a:gd name="T25" fmla="*/ 10 h 269"/>
                <a:gd name="T26" fmla="*/ 125 w 1405"/>
                <a:gd name="T27" fmla="*/ 10 h 269"/>
                <a:gd name="T28" fmla="*/ 135 w 1405"/>
                <a:gd name="T29" fmla="*/ 10 h 269"/>
                <a:gd name="T30" fmla="*/ 145 w 1405"/>
                <a:gd name="T31" fmla="*/ 10 h 269"/>
                <a:gd name="T32" fmla="*/ 155 w 1405"/>
                <a:gd name="T33" fmla="*/ 10 h 269"/>
                <a:gd name="T34" fmla="*/ 165 w 1405"/>
                <a:gd name="T35" fmla="*/ 11 h 269"/>
                <a:gd name="T36" fmla="*/ 175 w 1405"/>
                <a:gd name="T37" fmla="*/ 11 h 269"/>
                <a:gd name="T38" fmla="*/ 185 w 1405"/>
                <a:gd name="T39" fmla="*/ 11 h 269"/>
                <a:gd name="T40" fmla="*/ 195 w 1405"/>
                <a:gd name="T41" fmla="*/ 11 h 269"/>
                <a:gd name="T42" fmla="*/ 205 w 1405"/>
                <a:gd name="T43" fmla="*/ 12 h 269"/>
                <a:gd name="T44" fmla="*/ 214 w 1405"/>
                <a:gd name="T45" fmla="*/ 14 h 269"/>
                <a:gd name="T46" fmla="*/ 225 w 1405"/>
                <a:gd name="T47" fmla="*/ 16 h 269"/>
                <a:gd name="T48" fmla="*/ 235 w 1405"/>
                <a:gd name="T49" fmla="*/ 17 h 269"/>
                <a:gd name="T50" fmla="*/ 245 w 1405"/>
                <a:gd name="T51" fmla="*/ 20 h 269"/>
                <a:gd name="T52" fmla="*/ 255 w 1405"/>
                <a:gd name="T53" fmla="*/ 23 h 269"/>
                <a:gd name="T54" fmla="*/ 265 w 1405"/>
                <a:gd name="T55" fmla="*/ 26 h 269"/>
                <a:gd name="T56" fmla="*/ 274 w 1405"/>
                <a:gd name="T57" fmla="*/ 30 h 269"/>
                <a:gd name="T58" fmla="*/ 284 w 1405"/>
                <a:gd name="T59" fmla="*/ 34 h 269"/>
                <a:gd name="T60" fmla="*/ 294 w 1405"/>
                <a:gd name="T61" fmla="*/ 38 h 269"/>
                <a:gd name="T62" fmla="*/ 305 w 1405"/>
                <a:gd name="T63" fmla="*/ 42 h 269"/>
                <a:gd name="T64" fmla="*/ 315 w 1405"/>
                <a:gd name="T65" fmla="*/ 47 h 269"/>
                <a:gd name="T66" fmla="*/ 325 w 1405"/>
                <a:gd name="T67" fmla="*/ 52 h 269"/>
                <a:gd name="T68" fmla="*/ 336 w 1405"/>
                <a:gd name="T69" fmla="*/ 55 h 269"/>
                <a:gd name="T70" fmla="*/ 347 w 1405"/>
                <a:gd name="T71" fmla="*/ 60 h 269"/>
                <a:gd name="T72" fmla="*/ 358 w 1405"/>
                <a:gd name="T73" fmla="*/ 64 h 269"/>
                <a:gd name="T74" fmla="*/ 368 w 1405"/>
                <a:gd name="T75" fmla="*/ 68 h 269"/>
                <a:gd name="T76" fmla="*/ 379 w 1405"/>
                <a:gd name="T77" fmla="*/ 71 h 269"/>
                <a:gd name="T78" fmla="*/ 390 w 1405"/>
                <a:gd name="T79" fmla="*/ 76 h 269"/>
                <a:gd name="T80" fmla="*/ 401 w 1405"/>
                <a:gd name="T81" fmla="*/ 79 h 269"/>
                <a:gd name="T82" fmla="*/ 412 w 1405"/>
                <a:gd name="T83" fmla="*/ 82 h 269"/>
                <a:gd name="T84" fmla="*/ 424 w 1405"/>
                <a:gd name="T85" fmla="*/ 85 h 269"/>
                <a:gd name="T86" fmla="*/ 435 w 1405"/>
                <a:gd name="T87" fmla="*/ 88 h 269"/>
                <a:gd name="T88" fmla="*/ 447 w 1405"/>
                <a:gd name="T89" fmla="*/ 90 h 269"/>
                <a:gd name="T90" fmla="*/ 459 w 1405"/>
                <a:gd name="T91" fmla="*/ 93 h 269"/>
                <a:gd name="T92" fmla="*/ 470 w 1405"/>
                <a:gd name="T93" fmla="*/ 94 h 269"/>
                <a:gd name="T94" fmla="*/ 482 w 1405"/>
                <a:gd name="T95" fmla="*/ 97 h 269"/>
                <a:gd name="T96" fmla="*/ 494 w 1405"/>
                <a:gd name="T97" fmla="*/ 98 h 269"/>
                <a:gd name="T98" fmla="*/ 506 w 1405"/>
                <a:gd name="T99" fmla="*/ 99 h 269"/>
                <a:gd name="T100" fmla="*/ 517 w 1405"/>
                <a:gd name="T101" fmla="*/ 101 h 269"/>
                <a:gd name="T102" fmla="*/ 529 w 1405"/>
                <a:gd name="T103" fmla="*/ 102 h 269"/>
                <a:gd name="T104" fmla="*/ 541 w 1405"/>
                <a:gd name="T105" fmla="*/ 102 h 269"/>
                <a:gd name="T106" fmla="*/ 553 w 1405"/>
                <a:gd name="T107" fmla="*/ 103 h 269"/>
                <a:gd name="T108" fmla="*/ 565 w 1405"/>
                <a:gd name="T109" fmla="*/ 103 h 269"/>
                <a:gd name="T110" fmla="*/ 576 w 1405"/>
                <a:gd name="T111" fmla="*/ 103 h 269"/>
                <a:gd name="T112" fmla="*/ 587 w 1405"/>
                <a:gd name="T113" fmla="*/ 103 h 269"/>
                <a:gd name="T114" fmla="*/ 596 w 1405"/>
                <a:gd name="T115" fmla="*/ 104 h 269"/>
                <a:gd name="T116" fmla="*/ 603 w 1405"/>
                <a:gd name="T117" fmla="*/ 104 h 26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05" h="269">
                  <a:moveTo>
                    <a:pt x="0" y="0"/>
                  </a:moveTo>
                  <a:lnTo>
                    <a:pt x="3" y="0"/>
                  </a:lnTo>
                  <a:lnTo>
                    <a:pt x="6" y="0"/>
                  </a:lnTo>
                  <a:lnTo>
                    <a:pt x="9" y="1"/>
                  </a:lnTo>
                  <a:lnTo>
                    <a:pt x="12" y="1"/>
                  </a:lnTo>
                  <a:lnTo>
                    <a:pt x="15" y="1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23" y="2"/>
                  </a:lnTo>
                  <a:lnTo>
                    <a:pt x="26" y="4"/>
                  </a:lnTo>
                  <a:lnTo>
                    <a:pt x="29" y="4"/>
                  </a:lnTo>
                  <a:lnTo>
                    <a:pt x="32" y="4"/>
                  </a:lnTo>
                  <a:lnTo>
                    <a:pt x="35" y="5"/>
                  </a:lnTo>
                  <a:lnTo>
                    <a:pt x="37" y="5"/>
                  </a:lnTo>
                  <a:lnTo>
                    <a:pt x="40" y="5"/>
                  </a:lnTo>
                  <a:lnTo>
                    <a:pt x="42" y="5"/>
                  </a:lnTo>
                  <a:lnTo>
                    <a:pt x="45" y="7"/>
                  </a:lnTo>
                  <a:lnTo>
                    <a:pt x="47" y="7"/>
                  </a:lnTo>
                  <a:lnTo>
                    <a:pt x="50" y="7"/>
                  </a:lnTo>
                  <a:lnTo>
                    <a:pt x="53" y="8"/>
                  </a:lnTo>
                  <a:lnTo>
                    <a:pt x="56" y="8"/>
                  </a:lnTo>
                  <a:lnTo>
                    <a:pt x="59" y="8"/>
                  </a:lnTo>
                  <a:lnTo>
                    <a:pt x="62" y="9"/>
                  </a:lnTo>
                  <a:lnTo>
                    <a:pt x="64" y="9"/>
                  </a:lnTo>
                  <a:lnTo>
                    <a:pt x="67" y="9"/>
                  </a:lnTo>
                  <a:lnTo>
                    <a:pt x="70" y="9"/>
                  </a:lnTo>
                  <a:lnTo>
                    <a:pt x="73" y="11"/>
                  </a:lnTo>
                  <a:lnTo>
                    <a:pt x="76" y="11"/>
                  </a:lnTo>
                  <a:lnTo>
                    <a:pt x="79" y="11"/>
                  </a:lnTo>
                  <a:lnTo>
                    <a:pt x="82" y="11"/>
                  </a:lnTo>
                  <a:lnTo>
                    <a:pt x="84" y="12"/>
                  </a:lnTo>
                  <a:lnTo>
                    <a:pt x="87" y="12"/>
                  </a:lnTo>
                  <a:lnTo>
                    <a:pt x="90" y="12"/>
                  </a:lnTo>
                  <a:lnTo>
                    <a:pt x="93" y="12"/>
                  </a:lnTo>
                  <a:lnTo>
                    <a:pt x="96" y="14"/>
                  </a:lnTo>
                  <a:lnTo>
                    <a:pt x="99" y="14"/>
                  </a:lnTo>
                  <a:lnTo>
                    <a:pt x="103" y="14"/>
                  </a:lnTo>
                  <a:lnTo>
                    <a:pt x="106" y="14"/>
                  </a:lnTo>
                  <a:lnTo>
                    <a:pt x="109" y="15"/>
                  </a:lnTo>
                  <a:lnTo>
                    <a:pt x="111" y="15"/>
                  </a:lnTo>
                  <a:lnTo>
                    <a:pt x="114" y="15"/>
                  </a:lnTo>
                  <a:lnTo>
                    <a:pt x="117" y="15"/>
                  </a:lnTo>
                  <a:lnTo>
                    <a:pt x="120" y="17"/>
                  </a:lnTo>
                  <a:lnTo>
                    <a:pt x="123" y="17"/>
                  </a:lnTo>
                  <a:lnTo>
                    <a:pt x="126" y="17"/>
                  </a:lnTo>
                  <a:lnTo>
                    <a:pt x="128" y="17"/>
                  </a:lnTo>
                  <a:lnTo>
                    <a:pt x="131" y="17"/>
                  </a:lnTo>
                  <a:lnTo>
                    <a:pt x="134" y="18"/>
                  </a:lnTo>
                  <a:lnTo>
                    <a:pt x="137" y="18"/>
                  </a:lnTo>
                  <a:lnTo>
                    <a:pt x="141" y="18"/>
                  </a:lnTo>
                  <a:lnTo>
                    <a:pt x="144" y="18"/>
                  </a:lnTo>
                  <a:lnTo>
                    <a:pt x="147" y="18"/>
                  </a:lnTo>
                  <a:lnTo>
                    <a:pt x="150" y="19"/>
                  </a:lnTo>
                  <a:lnTo>
                    <a:pt x="153" y="19"/>
                  </a:lnTo>
                  <a:lnTo>
                    <a:pt x="155" y="19"/>
                  </a:lnTo>
                  <a:lnTo>
                    <a:pt x="158" y="19"/>
                  </a:lnTo>
                  <a:lnTo>
                    <a:pt x="161" y="19"/>
                  </a:lnTo>
                  <a:lnTo>
                    <a:pt x="164" y="19"/>
                  </a:lnTo>
                  <a:lnTo>
                    <a:pt x="167" y="21"/>
                  </a:lnTo>
                  <a:lnTo>
                    <a:pt x="170" y="21"/>
                  </a:lnTo>
                  <a:lnTo>
                    <a:pt x="173" y="21"/>
                  </a:lnTo>
                  <a:lnTo>
                    <a:pt x="177" y="21"/>
                  </a:lnTo>
                  <a:lnTo>
                    <a:pt x="180" y="21"/>
                  </a:lnTo>
                  <a:lnTo>
                    <a:pt x="182" y="21"/>
                  </a:lnTo>
                  <a:lnTo>
                    <a:pt x="185" y="21"/>
                  </a:lnTo>
                  <a:lnTo>
                    <a:pt x="188" y="22"/>
                  </a:lnTo>
                  <a:lnTo>
                    <a:pt x="191" y="22"/>
                  </a:lnTo>
                  <a:lnTo>
                    <a:pt x="194" y="22"/>
                  </a:lnTo>
                  <a:lnTo>
                    <a:pt x="197" y="22"/>
                  </a:lnTo>
                  <a:lnTo>
                    <a:pt x="200" y="22"/>
                  </a:lnTo>
                  <a:lnTo>
                    <a:pt x="202" y="22"/>
                  </a:lnTo>
                  <a:lnTo>
                    <a:pt x="207" y="22"/>
                  </a:lnTo>
                  <a:lnTo>
                    <a:pt x="209" y="22"/>
                  </a:lnTo>
                  <a:lnTo>
                    <a:pt x="212" y="24"/>
                  </a:lnTo>
                  <a:lnTo>
                    <a:pt x="215" y="24"/>
                  </a:lnTo>
                  <a:lnTo>
                    <a:pt x="218" y="24"/>
                  </a:lnTo>
                  <a:lnTo>
                    <a:pt x="221" y="24"/>
                  </a:lnTo>
                  <a:lnTo>
                    <a:pt x="224" y="24"/>
                  </a:lnTo>
                  <a:lnTo>
                    <a:pt x="227" y="24"/>
                  </a:lnTo>
                  <a:lnTo>
                    <a:pt x="231" y="24"/>
                  </a:lnTo>
                  <a:lnTo>
                    <a:pt x="234" y="24"/>
                  </a:lnTo>
                  <a:lnTo>
                    <a:pt x="236" y="24"/>
                  </a:lnTo>
                  <a:lnTo>
                    <a:pt x="239" y="24"/>
                  </a:lnTo>
                  <a:lnTo>
                    <a:pt x="242" y="24"/>
                  </a:lnTo>
                  <a:lnTo>
                    <a:pt x="246" y="24"/>
                  </a:lnTo>
                  <a:lnTo>
                    <a:pt x="249" y="25"/>
                  </a:lnTo>
                  <a:lnTo>
                    <a:pt x="252" y="25"/>
                  </a:lnTo>
                  <a:lnTo>
                    <a:pt x="255" y="25"/>
                  </a:lnTo>
                  <a:lnTo>
                    <a:pt x="258" y="25"/>
                  </a:lnTo>
                  <a:lnTo>
                    <a:pt x="262" y="25"/>
                  </a:lnTo>
                  <a:lnTo>
                    <a:pt x="265" y="25"/>
                  </a:lnTo>
                  <a:lnTo>
                    <a:pt x="268" y="25"/>
                  </a:lnTo>
                  <a:lnTo>
                    <a:pt x="271" y="25"/>
                  </a:lnTo>
                  <a:lnTo>
                    <a:pt x="275" y="25"/>
                  </a:lnTo>
                  <a:lnTo>
                    <a:pt x="278" y="25"/>
                  </a:lnTo>
                  <a:lnTo>
                    <a:pt x="281" y="25"/>
                  </a:lnTo>
                  <a:lnTo>
                    <a:pt x="283" y="25"/>
                  </a:lnTo>
                  <a:lnTo>
                    <a:pt x="288" y="25"/>
                  </a:lnTo>
                  <a:lnTo>
                    <a:pt x="290" y="25"/>
                  </a:lnTo>
                  <a:lnTo>
                    <a:pt x="293" y="25"/>
                  </a:lnTo>
                  <a:lnTo>
                    <a:pt x="296" y="25"/>
                  </a:lnTo>
                  <a:lnTo>
                    <a:pt x="300" y="25"/>
                  </a:lnTo>
                  <a:lnTo>
                    <a:pt x="303" y="25"/>
                  </a:lnTo>
                  <a:lnTo>
                    <a:pt x="306" y="25"/>
                  </a:lnTo>
                  <a:lnTo>
                    <a:pt x="310" y="25"/>
                  </a:lnTo>
                  <a:lnTo>
                    <a:pt x="313" y="25"/>
                  </a:lnTo>
                  <a:lnTo>
                    <a:pt x="316" y="25"/>
                  </a:lnTo>
                  <a:lnTo>
                    <a:pt x="320" y="25"/>
                  </a:lnTo>
                  <a:lnTo>
                    <a:pt x="323" y="25"/>
                  </a:lnTo>
                  <a:lnTo>
                    <a:pt x="326" y="25"/>
                  </a:lnTo>
                  <a:lnTo>
                    <a:pt x="329" y="25"/>
                  </a:lnTo>
                  <a:lnTo>
                    <a:pt x="333" y="25"/>
                  </a:lnTo>
                  <a:lnTo>
                    <a:pt x="336" y="25"/>
                  </a:lnTo>
                  <a:lnTo>
                    <a:pt x="339" y="25"/>
                  </a:lnTo>
                  <a:lnTo>
                    <a:pt x="343" y="25"/>
                  </a:lnTo>
                  <a:lnTo>
                    <a:pt x="346" y="25"/>
                  </a:lnTo>
                  <a:lnTo>
                    <a:pt x="349" y="25"/>
                  </a:lnTo>
                  <a:lnTo>
                    <a:pt x="353" y="25"/>
                  </a:lnTo>
                  <a:lnTo>
                    <a:pt x="356" y="25"/>
                  </a:lnTo>
                  <a:lnTo>
                    <a:pt x="359" y="25"/>
                  </a:lnTo>
                  <a:lnTo>
                    <a:pt x="362" y="25"/>
                  </a:lnTo>
                  <a:lnTo>
                    <a:pt x="366" y="25"/>
                  </a:lnTo>
                  <a:lnTo>
                    <a:pt x="369" y="25"/>
                  </a:lnTo>
                  <a:lnTo>
                    <a:pt x="372" y="25"/>
                  </a:lnTo>
                  <a:lnTo>
                    <a:pt x="376" y="27"/>
                  </a:lnTo>
                  <a:lnTo>
                    <a:pt x="379" y="27"/>
                  </a:lnTo>
                  <a:lnTo>
                    <a:pt x="381" y="27"/>
                  </a:lnTo>
                  <a:lnTo>
                    <a:pt x="386" y="27"/>
                  </a:lnTo>
                  <a:lnTo>
                    <a:pt x="389" y="27"/>
                  </a:lnTo>
                  <a:lnTo>
                    <a:pt x="391" y="27"/>
                  </a:lnTo>
                  <a:lnTo>
                    <a:pt x="394" y="27"/>
                  </a:lnTo>
                  <a:lnTo>
                    <a:pt x="399" y="27"/>
                  </a:lnTo>
                  <a:lnTo>
                    <a:pt x="401" y="27"/>
                  </a:lnTo>
                  <a:lnTo>
                    <a:pt x="404" y="27"/>
                  </a:lnTo>
                  <a:lnTo>
                    <a:pt x="408" y="27"/>
                  </a:lnTo>
                  <a:lnTo>
                    <a:pt x="411" y="27"/>
                  </a:lnTo>
                  <a:lnTo>
                    <a:pt x="414" y="28"/>
                  </a:lnTo>
                  <a:lnTo>
                    <a:pt x="418" y="28"/>
                  </a:lnTo>
                  <a:lnTo>
                    <a:pt x="421" y="28"/>
                  </a:lnTo>
                  <a:lnTo>
                    <a:pt x="424" y="28"/>
                  </a:lnTo>
                  <a:lnTo>
                    <a:pt x="427" y="28"/>
                  </a:lnTo>
                  <a:lnTo>
                    <a:pt x="431" y="28"/>
                  </a:lnTo>
                  <a:lnTo>
                    <a:pt x="434" y="28"/>
                  </a:lnTo>
                  <a:lnTo>
                    <a:pt x="437" y="29"/>
                  </a:lnTo>
                  <a:lnTo>
                    <a:pt x="441" y="29"/>
                  </a:lnTo>
                  <a:lnTo>
                    <a:pt x="444" y="29"/>
                  </a:lnTo>
                  <a:lnTo>
                    <a:pt x="447" y="29"/>
                  </a:lnTo>
                  <a:lnTo>
                    <a:pt x="451" y="31"/>
                  </a:lnTo>
                  <a:lnTo>
                    <a:pt x="454" y="31"/>
                  </a:lnTo>
                  <a:lnTo>
                    <a:pt x="457" y="31"/>
                  </a:lnTo>
                  <a:lnTo>
                    <a:pt x="460" y="31"/>
                  </a:lnTo>
                  <a:lnTo>
                    <a:pt x="464" y="32"/>
                  </a:lnTo>
                  <a:lnTo>
                    <a:pt x="467" y="32"/>
                  </a:lnTo>
                  <a:lnTo>
                    <a:pt x="470" y="32"/>
                  </a:lnTo>
                  <a:lnTo>
                    <a:pt x="474" y="32"/>
                  </a:lnTo>
                  <a:lnTo>
                    <a:pt x="477" y="34"/>
                  </a:lnTo>
                  <a:lnTo>
                    <a:pt x="480" y="34"/>
                  </a:lnTo>
                  <a:lnTo>
                    <a:pt x="484" y="34"/>
                  </a:lnTo>
                  <a:lnTo>
                    <a:pt x="487" y="35"/>
                  </a:lnTo>
                  <a:lnTo>
                    <a:pt x="490" y="35"/>
                  </a:lnTo>
                  <a:lnTo>
                    <a:pt x="492" y="36"/>
                  </a:lnTo>
                  <a:lnTo>
                    <a:pt x="497" y="36"/>
                  </a:lnTo>
                  <a:lnTo>
                    <a:pt x="499" y="36"/>
                  </a:lnTo>
                  <a:lnTo>
                    <a:pt x="502" y="38"/>
                  </a:lnTo>
                  <a:lnTo>
                    <a:pt x="507" y="38"/>
                  </a:lnTo>
                  <a:lnTo>
                    <a:pt x="509" y="39"/>
                  </a:lnTo>
                  <a:lnTo>
                    <a:pt x="512" y="39"/>
                  </a:lnTo>
                  <a:lnTo>
                    <a:pt x="517" y="41"/>
                  </a:lnTo>
                  <a:lnTo>
                    <a:pt x="519" y="41"/>
                  </a:lnTo>
                  <a:lnTo>
                    <a:pt x="522" y="42"/>
                  </a:lnTo>
                  <a:lnTo>
                    <a:pt x="525" y="42"/>
                  </a:lnTo>
                  <a:lnTo>
                    <a:pt x="529" y="44"/>
                  </a:lnTo>
                  <a:lnTo>
                    <a:pt x="532" y="44"/>
                  </a:lnTo>
                  <a:lnTo>
                    <a:pt x="535" y="45"/>
                  </a:lnTo>
                  <a:lnTo>
                    <a:pt x="539" y="45"/>
                  </a:lnTo>
                  <a:lnTo>
                    <a:pt x="542" y="46"/>
                  </a:lnTo>
                  <a:lnTo>
                    <a:pt x="545" y="48"/>
                  </a:lnTo>
                  <a:lnTo>
                    <a:pt x="549" y="48"/>
                  </a:lnTo>
                  <a:lnTo>
                    <a:pt x="552" y="49"/>
                  </a:lnTo>
                  <a:lnTo>
                    <a:pt x="555" y="51"/>
                  </a:lnTo>
                  <a:lnTo>
                    <a:pt x="558" y="51"/>
                  </a:lnTo>
                  <a:lnTo>
                    <a:pt x="562" y="52"/>
                  </a:lnTo>
                  <a:lnTo>
                    <a:pt x="565" y="54"/>
                  </a:lnTo>
                  <a:lnTo>
                    <a:pt x="568" y="54"/>
                  </a:lnTo>
                  <a:lnTo>
                    <a:pt x="572" y="55"/>
                  </a:lnTo>
                  <a:lnTo>
                    <a:pt x="575" y="56"/>
                  </a:lnTo>
                  <a:lnTo>
                    <a:pt x="578" y="58"/>
                  </a:lnTo>
                  <a:lnTo>
                    <a:pt x="582" y="59"/>
                  </a:lnTo>
                  <a:lnTo>
                    <a:pt x="585" y="59"/>
                  </a:lnTo>
                  <a:lnTo>
                    <a:pt x="588" y="61"/>
                  </a:lnTo>
                  <a:lnTo>
                    <a:pt x="590" y="62"/>
                  </a:lnTo>
                  <a:lnTo>
                    <a:pt x="595" y="63"/>
                  </a:lnTo>
                  <a:lnTo>
                    <a:pt x="598" y="65"/>
                  </a:lnTo>
                  <a:lnTo>
                    <a:pt x="600" y="65"/>
                  </a:lnTo>
                  <a:lnTo>
                    <a:pt x="605" y="66"/>
                  </a:lnTo>
                  <a:lnTo>
                    <a:pt x="608" y="68"/>
                  </a:lnTo>
                  <a:lnTo>
                    <a:pt x="610" y="69"/>
                  </a:lnTo>
                  <a:lnTo>
                    <a:pt x="615" y="71"/>
                  </a:lnTo>
                  <a:lnTo>
                    <a:pt x="617" y="72"/>
                  </a:lnTo>
                  <a:lnTo>
                    <a:pt x="620" y="73"/>
                  </a:lnTo>
                  <a:lnTo>
                    <a:pt x="623" y="75"/>
                  </a:lnTo>
                  <a:lnTo>
                    <a:pt x="627" y="76"/>
                  </a:lnTo>
                  <a:lnTo>
                    <a:pt x="630" y="78"/>
                  </a:lnTo>
                  <a:lnTo>
                    <a:pt x="633" y="79"/>
                  </a:lnTo>
                  <a:lnTo>
                    <a:pt x="637" y="80"/>
                  </a:lnTo>
                  <a:lnTo>
                    <a:pt x="640" y="82"/>
                  </a:lnTo>
                  <a:lnTo>
                    <a:pt x="643" y="83"/>
                  </a:lnTo>
                  <a:lnTo>
                    <a:pt x="647" y="85"/>
                  </a:lnTo>
                  <a:lnTo>
                    <a:pt x="650" y="86"/>
                  </a:lnTo>
                  <a:lnTo>
                    <a:pt x="653" y="88"/>
                  </a:lnTo>
                  <a:lnTo>
                    <a:pt x="656" y="89"/>
                  </a:lnTo>
                  <a:lnTo>
                    <a:pt x="660" y="90"/>
                  </a:lnTo>
                  <a:lnTo>
                    <a:pt x="663" y="92"/>
                  </a:lnTo>
                  <a:lnTo>
                    <a:pt x="666" y="93"/>
                  </a:lnTo>
                  <a:lnTo>
                    <a:pt x="670" y="95"/>
                  </a:lnTo>
                  <a:lnTo>
                    <a:pt x="673" y="96"/>
                  </a:lnTo>
                  <a:lnTo>
                    <a:pt x="676" y="99"/>
                  </a:lnTo>
                  <a:lnTo>
                    <a:pt x="680" y="100"/>
                  </a:lnTo>
                  <a:lnTo>
                    <a:pt x="683" y="102"/>
                  </a:lnTo>
                  <a:lnTo>
                    <a:pt x="686" y="103"/>
                  </a:lnTo>
                  <a:lnTo>
                    <a:pt x="690" y="105"/>
                  </a:lnTo>
                  <a:lnTo>
                    <a:pt x="693" y="106"/>
                  </a:lnTo>
                  <a:lnTo>
                    <a:pt x="696" y="107"/>
                  </a:lnTo>
                  <a:lnTo>
                    <a:pt x="700" y="109"/>
                  </a:lnTo>
                  <a:lnTo>
                    <a:pt x="703" y="112"/>
                  </a:lnTo>
                  <a:lnTo>
                    <a:pt x="706" y="113"/>
                  </a:lnTo>
                  <a:lnTo>
                    <a:pt x="710" y="115"/>
                  </a:lnTo>
                  <a:lnTo>
                    <a:pt x="713" y="116"/>
                  </a:lnTo>
                  <a:lnTo>
                    <a:pt x="716" y="117"/>
                  </a:lnTo>
                  <a:lnTo>
                    <a:pt x="720" y="119"/>
                  </a:lnTo>
                  <a:lnTo>
                    <a:pt x="723" y="122"/>
                  </a:lnTo>
                  <a:lnTo>
                    <a:pt x="727" y="123"/>
                  </a:lnTo>
                  <a:lnTo>
                    <a:pt x="730" y="125"/>
                  </a:lnTo>
                  <a:lnTo>
                    <a:pt x="733" y="126"/>
                  </a:lnTo>
                  <a:lnTo>
                    <a:pt x="737" y="127"/>
                  </a:lnTo>
                  <a:lnTo>
                    <a:pt x="740" y="129"/>
                  </a:lnTo>
                  <a:lnTo>
                    <a:pt x="744" y="130"/>
                  </a:lnTo>
                  <a:lnTo>
                    <a:pt x="747" y="133"/>
                  </a:lnTo>
                  <a:lnTo>
                    <a:pt x="751" y="134"/>
                  </a:lnTo>
                  <a:lnTo>
                    <a:pt x="754" y="136"/>
                  </a:lnTo>
                  <a:lnTo>
                    <a:pt x="757" y="137"/>
                  </a:lnTo>
                  <a:lnTo>
                    <a:pt x="761" y="139"/>
                  </a:lnTo>
                  <a:lnTo>
                    <a:pt x="764" y="140"/>
                  </a:lnTo>
                  <a:lnTo>
                    <a:pt x="768" y="142"/>
                  </a:lnTo>
                  <a:lnTo>
                    <a:pt x="771" y="144"/>
                  </a:lnTo>
                  <a:lnTo>
                    <a:pt x="775" y="146"/>
                  </a:lnTo>
                  <a:lnTo>
                    <a:pt x="778" y="147"/>
                  </a:lnTo>
                  <a:lnTo>
                    <a:pt x="782" y="149"/>
                  </a:lnTo>
                  <a:lnTo>
                    <a:pt x="785" y="150"/>
                  </a:lnTo>
                  <a:lnTo>
                    <a:pt x="789" y="152"/>
                  </a:lnTo>
                  <a:lnTo>
                    <a:pt x="792" y="153"/>
                  </a:lnTo>
                  <a:lnTo>
                    <a:pt x="797" y="154"/>
                  </a:lnTo>
                  <a:lnTo>
                    <a:pt x="799" y="156"/>
                  </a:lnTo>
                  <a:lnTo>
                    <a:pt x="804" y="159"/>
                  </a:lnTo>
                  <a:lnTo>
                    <a:pt x="807" y="160"/>
                  </a:lnTo>
                  <a:lnTo>
                    <a:pt x="811" y="161"/>
                  </a:lnTo>
                  <a:lnTo>
                    <a:pt x="814" y="163"/>
                  </a:lnTo>
                  <a:lnTo>
                    <a:pt x="818" y="164"/>
                  </a:lnTo>
                  <a:lnTo>
                    <a:pt x="821" y="166"/>
                  </a:lnTo>
                  <a:lnTo>
                    <a:pt x="825" y="167"/>
                  </a:lnTo>
                  <a:lnTo>
                    <a:pt x="828" y="169"/>
                  </a:lnTo>
                  <a:lnTo>
                    <a:pt x="832" y="170"/>
                  </a:lnTo>
                  <a:lnTo>
                    <a:pt x="835" y="171"/>
                  </a:lnTo>
                  <a:lnTo>
                    <a:pt x="839" y="173"/>
                  </a:lnTo>
                  <a:lnTo>
                    <a:pt x="842" y="174"/>
                  </a:lnTo>
                  <a:lnTo>
                    <a:pt x="846" y="176"/>
                  </a:lnTo>
                  <a:lnTo>
                    <a:pt x="849" y="177"/>
                  </a:lnTo>
                  <a:lnTo>
                    <a:pt x="853" y="179"/>
                  </a:lnTo>
                  <a:lnTo>
                    <a:pt x="856" y="180"/>
                  </a:lnTo>
                  <a:lnTo>
                    <a:pt x="861" y="181"/>
                  </a:lnTo>
                  <a:lnTo>
                    <a:pt x="863" y="183"/>
                  </a:lnTo>
                  <a:lnTo>
                    <a:pt x="868" y="184"/>
                  </a:lnTo>
                  <a:lnTo>
                    <a:pt x="871" y="186"/>
                  </a:lnTo>
                  <a:lnTo>
                    <a:pt x="875" y="187"/>
                  </a:lnTo>
                  <a:lnTo>
                    <a:pt x="878" y="188"/>
                  </a:lnTo>
                  <a:lnTo>
                    <a:pt x="882" y="190"/>
                  </a:lnTo>
                  <a:lnTo>
                    <a:pt x="885" y="191"/>
                  </a:lnTo>
                  <a:lnTo>
                    <a:pt x="889" y="193"/>
                  </a:lnTo>
                  <a:lnTo>
                    <a:pt x="892" y="194"/>
                  </a:lnTo>
                  <a:lnTo>
                    <a:pt x="896" y="196"/>
                  </a:lnTo>
                  <a:lnTo>
                    <a:pt x="899" y="197"/>
                  </a:lnTo>
                  <a:lnTo>
                    <a:pt x="903" y="198"/>
                  </a:lnTo>
                  <a:lnTo>
                    <a:pt x="906" y="200"/>
                  </a:lnTo>
                  <a:lnTo>
                    <a:pt x="910" y="201"/>
                  </a:lnTo>
                  <a:lnTo>
                    <a:pt x="913" y="203"/>
                  </a:lnTo>
                  <a:lnTo>
                    <a:pt x="917" y="204"/>
                  </a:lnTo>
                  <a:lnTo>
                    <a:pt x="922" y="204"/>
                  </a:lnTo>
                  <a:lnTo>
                    <a:pt x="925" y="205"/>
                  </a:lnTo>
                  <a:lnTo>
                    <a:pt x="929" y="207"/>
                  </a:lnTo>
                  <a:lnTo>
                    <a:pt x="932" y="208"/>
                  </a:lnTo>
                  <a:lnTo>
                    <a:pt x="936" y="210"/>
                  </a:lnTo>
                  <a:lnTo>
                    <a:pt x="940" y="211"/>
                  </a:lnTo>
                  <a:lnTo>
                    <a:pt x="943" y="211"/>
                  </a:lnTo>
                  <a:lnTo>
                    <a:pt x="947" y="213"/>
                  </a:lnTo>
                  <a:lnTo>
                    <a:pt x="950" y="214"/>
                  </a:lnTo>
                  <a:lnTo>
                    <a:pt x="954" y="215"/>
                  </a:lnTo>
                  <a:lnTo>
                    <a:pt x="959" y="217"/>
                  </a:lnTo>
                  <a:lnTo>
                    <a:pt x="962" y="217"/>
                  </a:lnTo>
                  <a:lnTo>
                    <a:pt x="966" y="218"/>
                  </a:lnTo>
                  <a:lnTo>
                    <a:pt x="970" y="220"/>
                  </a:lnTo>
                  <a:lnTo>
                    <a:pt x="973" y="221"/>
                  </a:lnTo>
                  <a:lnTo>
                    <a:pt x="977" y="221"/>
                  </a:lnTo>
                  <a:lnTo>
                    <a:pt x="981" y="223"/>
                  </a:lnTo>
                  <a:lnTo>
                    <a:pt x="984" y="224"/>
                  </a:lnTo>
                  <a:lnTo>
                    <a:pt x="989" y="225"/>
                  </a:lnTo>
                  <a:lnTo>
                    <a:pt x="993" y="225"/>
                  </a:lnTo>
                  <a:lnTo>
                    <a:pt x="996" y="227"/>
                  </a:lnTo>
                  <a:lnTo>
                    <a:pt x="1000" y="228"/>
                  </a:lnTo>
                  <a:lnTo>
                    <a:pt x="1004" y="228"/>
                  </a:lnTo>
                  <a:lnTo>
                    <a:pt x="1008" y="230"/>
                  </a:lnTo>
                  <a:lnTo>
                    <a:pt x="1011" y="231"/>
                  </a:lnTo>
                  <a:lnTo>
                    <a:pt x="1016" y="231"/>
                  </a:lnTo>
                  <a:lnTo>
                    <a:pt x="1020" y="232"/>
                  </a:lnTo>
                  <a:lnTo>
                    <a:pt x="1023" y="234"/>
                  </a:lnTo>
                  <a:lnTo>
                    <a:pt x="1027" y="234"/>
                  </a:lnTo>
                  <a:lnTo>
                    <a:pt x="1031" y="235"/>
                  </a:lnTo>
                  <a:lnTo>
                    <a:pt x="1035" y="235"/>
                  </a:lnTo>
                  <a:lnTo>
                    <a:pt x="1038" y="237"/>
                  </a:lnTo>
                  <a:lnTo>
                    <a:pt x="1043" y="238"/>
                  </a:lnTo>
                  <a:lnTo>
                    <a:pt x="1047" y="238"/>
                  </a:lnTo>
                  <a:lnTo>
                    <a:pt x="1050" y="240"/>
                  </a:lnTo>
                  <a:lnTo>
                    <a:pt x="1054" y="240"/>
                  </a:lnTo>
                  <a:lnTo>
                    <a:pt x="1058" y="241"/>
                  </a:lnTo>
                  <a:lnTo>
                    <a:pt x="1062" y="242"/>
                  </a:lnTo>
                  <a:lnTo>
                    <a:pt x="1065" y="242"/>
                  </a:lnTo>
                  <a:lnTo>
                    <a:pt x="1070" y="244"/>
                  </a:lnTo>
                  <a:lnTo>
                    <a:pt x="1074" y="244"/>
                  </a:lnTo>
                  <a:lnTo>
                    <a:pt x="1077" y="245"/>
                  </a:lnTo>
                  <a:lnTo>
                    <a:pt x="1081" y="245"/>
                  </a:lnTo>
                  <a:lnTo>
                    <a:pt x="1085" y="247"/>
                  </a:lnTo>
                  <a:lnTo>
                    <a:pt x="1089" y="247"/>
                  </a:lnTo>
                  <a:lnTo>
                    <a:pt x="1092" y="248"/>
                  </a:lnTo>
                  <a:lnTo>
                    <a:pt x="1097" y="248"/>
                  </a:lnTo>
                  <a:lnTo>
                    <a:pt x="1101" y="250"/>
                  </a:lnTo>
                  <a:lnTo>
                    <a:pt x="1104" y="250"/>
                  </a:lnTo>
                  <a:lnTo>
                    <a:pt x="1108" y="251"/>
                  </a:lnTo>
                  <a:lnTo>
                    <a:pt x="1112" y="251"/>
                  </a:lnTo>
                  <a:lnTo>
                    <a:pt x="1115" y="252"/>
                  </a:lnTo>
                  <a:lnTo>
                    <a:pt x="1119" y="252"/>
                  </a:lnTo>
                  <a:lnTo>
                    <a:pt x="1124" y="254"/>
                  </a:lnTo>
                  <a:lnTo>
                    <a:pt x="1128" y="254"/>
                  </a:lnTo>
                  <a:lnTo>
                    <a:pt x="1131" y="254"/>
                  </a:lnTo>
                  <a:lnTo>
                    <a:pt x="1135" y="255"/>
                  </a:lnTo>
                  <a:lnTo>
                    <a:pt x="1139" y="255"/>
                  </a:lnTo>
                  <a:lnTo>
                    <a:pt x="1142" y="257"/>
                  </a:lnTo>
                  <a:lnTo>
                    <a:pt x="1146" y="257"/>
                  </a:lnTo>
                  <a:lnTo>
                    <a:pt x="1151" y="257"/>
                  </a:lnTo>
                  <a:lnTo>
                    <a:pt x="1153" y="258"/>
                  </a:lnTo>
                  <a:lnTo>
                    <a:pt x="1158" y="258"/>
                  </a:lnTo>
                  <a:lnTo>
                    <a:pt x="1162" y="258"/>
                  </a:lnTo>
                  <a:lnTo>
                    <a:pt x="1166" y="259"/>
                  </a:lnTo>
                  <a:lnTo>
                    <a:pt x="1169" y="259"/>
                  </a:lnTo>
                  <a:lnTo>
                    <a:pt x="1173" y="259"/>
                  </a:lnTo>
                  <a:lnTo>
                    <a:pt x="1178" y="261"/>
                  </a:lnTo>
                  <a:lnTo>
                    <a:pt x="1180" y="261"/>
                  </a:lnTo>
                  <a:lnTo>
                    <a:pt x="1185" y="261"/>
                  </a:lnTo>
                  <a:lnTo>
                    <a:pt x="1189" y="261"/>
                  </a:lnTo>
                  <a:lnTo>
                    <a:pt x="1193" y="262"/>
                  </a:lnTo>
                  <a:lnTo>
                    <a:pt x="1196" y="262"/>
                  </a:lnTo>
                  <a:lnTo>
                    <a:pt x="1200" y="262"/>
                  </a:lnTo>
                  <a:lnTo>
                    <a:pt x="1205" y="262"/>
                  </a:lnTo>
                  <a:lnTo>
                    <a:pt x="1207" y="264"/>
                  </a:lnTo>
                  <a:lnTo>
                    <a:pt x="1212" y="264"/>
                  </a:lnTo>
                  <a:lnTo>
                    <a:pt x="1216" y="264"/>
                  </a:lnTo>
                  <a:lnTo>
                    <a:pt x="1219" y="264"/>
                  </a:lnTo>
                  <a:lnTo>
                    <a:pt x="1223" y="264"/>
                  </a:lnTo>
                  <a:lnTo>
                    <a:pt x="1227" y="265"/>
                  </a:lnTo>
                  <a:lnTo>
                    <a:pt x="1232" y="265"/>
                  </a:lnTo>
                  <a:lnTo>
                    <a:pt x="1234" y="265"/>
                  </a:lnTo>
                  <a:lnTo>
                    <a:pt x="1239" y="265"/>
                  </a:lnTo>
                  <a:lnTo>
                    <a:pt x="1243" y="265"/>
                  </a:lnTo>
                  <a:lnTo>
                    <a:pt x="1246" y="265"/>
                  </a:lnTo>
                  <a:lnTo>
                    <a:pt x="1250" y="265"/>
                  </a:lnTo>
                  <a:lnTo>
                    <a:pt x="1254" y="267"/>
                  </a:lnTo>
                  <a:lnTo>
                    <a:pt x="1257" y="267"/>
                  </a:lnTo>
                  <a:lnTo>
                    <a:pt x="1261" y="267"/>
                  </a:lnTo>
                  <a:lnTo>
                    <a:pt x="1266" y="267"/>
                  </a:lnTo>
                  <a:lnTo>
                    <a:pt x="1270" y="267"/>
                  </a:lnTo>
                  <a:lnTo>
                    <a:pt x="1273" y="267"/>
                  </a:lnTo>
                  <a:lnTo>
                    <a:pt x="1277" y="267"/>
                  </a:lnTo>
                  <a:lnTo>
                    <a:pt x="1281" y="267"/>
                  </a:lnTo>
                  <a:lnTo>
                    <a:pt x="1284" y="267"/>
                  </a:lnTo>
                  <a:lnTo>
                    <a:pt x="1288" y="267"/>
                  </a:lnTo>
                  <a:lnTo>
                    <a:pt x="1293" y="268"/>
                  </a:lnTo>
                  <a:lnTo>
                    <a:pt x="1297" y="268"/>
                  </a:lnTo>
                  <a:lnTo>
                    <a:pt x="1300" y="268"/>
                  </a:lnTo>
                  <a:lnTo>
                    <a:pt x="1304" y="268"/>
                  </a:lnTo>
                  <a:lnTo>
                    <a:pt x="1308" y="268"/>
                  </a:lnTo>
                  <a:lnTo>
                    <a:pt x="1311" y="268"/>
                  </a:lnTo>
                  <a:lnTo>
                    <a:pt x="1316" y="268"/>
                  </a:lnTo>
                  <a:lnTo>
                    <a:pt x="1320" y="268"/>
                  </a:lnTo>
                  <a:lnTo>
                    <a:pt x="1323" y="268"/>
                  </a:lnTo>
                  <a:lnTo>
                    <a:pt x="1327" y="268"/>
                  </a:lnTo>
                  <a:lnTo>
                    <a:pt x="1330" y="268"/>
                  </a:lnTo>
                  <a:lnTo>
                    <a:pt x="1334" y="268"/>
                  </a:lnTo>
                  <a:lnTo>
                    <a:pt x="1337" y="268"/>
                  </a:lnTo>
                  <a:lnTo>
                    <a:pt x="1341" y="268"/>
                  </a:lnTo>
                  <a:lnTo>
                    <a:pt x="1344" y="268"/>
                  </a:lnTo>
                  <a:lnTo>
                    <a:pt x="1348" y="268"/>
                  </a:lnTo>
                  <a:lnTo>
                    <a:pt x="1351" y="268"/>
                  </a:lnTo>
                  <a:lnTo>
                    <a:pt x="1354" y="269"/>
                  </a:lnTo>
                  <a:lnTo>
                    <a:pt x="1357" y="269"/>
                  </a:lnTo>
                  <a:lnTo>
                    <a:pt x="1361" y="269"/>
                  </a:lnTo>
                  <a:lnTo>
                    <a:pt x="1364" y="269"/>
                  </a:lnTo>
                  <a:lnTo>
                    <a:pt x="1367" y="269"/>
                  </a:lnTo>
                  <a:lnTo>
                    <a:pt x="1370" y="269"/>
                  </a:lnTo>
                  <a:lnTo>
                    <a:pt x="1372" y="269"/>
                  </a:lnTo>
                  <a:lnTo>
                    <a:pt x="1374" y="269"/>
                  </a:lnTo>
                  <a:lnTo>
                    <a:pt x="1377" y="269"/>
                  </a:lnTo>
                  <a:lnTo>
                    <a:pt x="1379" y="269"/>
                  </a:lnTo>
                  <a:lnTo>
                    <a:pt x="1381" y="269"/>
                  </a:lnTo>
                  <a:lnTo>
                    <a:pt x="1384" y="269"/>
                  </a:lnTo>
                  <a:lnTo>
                    <a:pt x="1385" y="269"/>
                  </a:lnTo>
                  <a:lnTo>
                    <a:pt x="1405" y="269"/>
                  </a:lnTo>
                </a:path>
              </a:pathLst>
            </a:custGeom>
            <a:noFill/>
            <a:ln w="14288">
              <a:solidFill>
                <a:srgbClr val="FF33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9" name="Freeform 151"/>
            <p:cNvSpPr>
              <a:spLocks/>
            </p:cNvSpPr>
            <p:nvPr/>
          </p:nvSpPr>
          <p:spPr bwMode="auto">
            <a:xfrm>
              <a:off x="2636" y="3279"/>
              <a:ext cx="567" cy="265"/>
            </a:xfrm>
            <a:custGeom>
              <a:avLst/>
              <a:gdLst>
                <a:gd name="T0" fmla="*/ 6 w 858"/>
                <a:gd name="T1" fmla="*/ 159 h 429"/>
                <a:gd name="T2" fmla="*/ 10 w 858"/>
                <a:gd name="T3" fmla="*/ 156 h 429"/>
                <a:gd name="T4" fmla="*/ 15 w 858"/>
                <a:gd name="T5" fmla="*/ 152 h 429"/>
                <a:gd name="T6" fmla="*/ 20 w 858"/>
                <a:gd name="T7" fmla="*/ 148 h 429"/>
                <a:gd name="T8" fmla="*/ 25 w 858"/>
                <a:gd name="T9" fmla="*/ 145 h 429"/>
                <a:gd name="T10" fmla="*/ 30 w 858"/>
                <a:gd name="T11" fmla="*/ 140 h 429"/>
                <a:gd name="T12" fmla="*/ 36 w 858"/>
                <a:gd name="T13" fmla="*/ 137 h 429"/>
                <a:gd name="T14" fmla="*/ 40 w 858"/>
                <a:gd name="T15" fmla="*/ 132 h 429"/>
                <a:gd name="T16" fmla="*/ 46 w 858"/>
                <a:gd name="T17" fmla="*/ 127 h 429"/>
                <a:gd name="T18" fmla="*/ 52 w 858"/>
                <a:gd name="T19" fmla="*/ 122 h 429"/>
                <a:gd name="T20" fmla="*/ 57 w 858"/>
                <a:gd name="T21" fmla="*/ 117 h 429"/>
                <a:gd name="T22" fmla="*/ 63 w 858"/>
                <a:gd name="T23" fmla="*/ 112 h 429"/>
                <a:gd name="T24" fmla="*/ 68 w 858"/>
                <a:gd name="T25" fmla="*/ 106 h 429"/>
                <a:gd name="T26" fmla="*/ 74 w 858"/>
                <a:gd name="T27" fmla="*/ 101 h 429"/>
                <a:gd name="T28" fmla="*/ 80 w 858"/>
                <a:gd name="T29" fmla="*/ 95 h 429"/>
                <a:gd name="T30" fmla="*/ 86 w 858"/>
                <a:gd name="T31" fmla="*/ 90 h 429"/>
                <a:gd name="T32" fmla="*/ 91 w 858"/>
                <a:gd name="T33" fmla="*/ 83 h 429"/>
                <a:gd name="T34" fmla="*/ 96 w 858"/>
                <a:gd name="T35" fmla="*/ 78 h 429"/>
                <a:gd name="T36" fmla="*/ 102 w 858"/>
                <a:gd name="T37" fmla="*/ 72 h 429"/>
                <a:gd name="T38" fmla="*/ 106 w 858"/>
                <a:gd name="T39" fmla="*/ 67 h 429"/>
                <a:gd name="T40" fmla="*/ 112 w 858"/>
                <a:gd name="T41" fmla="*/ 62 h 429"/>
                <a:gd name="T42" fmla="*/ 118 w 858"/>
                <a:gd name="T43" fmla="*/ 59 h 429"/>
                <a:gd name="T44" fmla="*/ 123 w 858"/>
                <a:gd name="T45" fmla="*/ 54 h 429"/>
                <a:gd name="T46" fmla="*/ 129 w 858"/>
                <a:gd name="T47" fmla="*/ 49 h 429"/>
                <a:gd name="T48" fmla="*/ 135 w 858"/>
                <a:gd name="T49" fmla="*/ 46 h 429"/>
                <a:gd name="T50" fmla="*/ 141 w 858"/>
                <a:gd name="T51" fmla="*/ 42 h 429"/>
                <a:gd name="T52" fmla="*/ 147 w 858"/>
                <a:gd name="T53" fmla="*/ 38 h 429"/>
                <a:gd name="T54" fmla="*/ 154 w 858"/>
                <a:gd name="T55" fmla="*/ 35 h 429"/>
                <a:gd name="T56" fmla="*/ 160 w 858"/>
                <a:gd name="T57" fmla="*/ 32 h 429"/>
                <a:gd name="T58" fmla="*/ 167 w 858"/>
                <a:gd name="T59" fmla="*/ 28 h 429"/>
                <a:gd name="T60" fmla="*/ 172 w 858"/>
                <a:gd name="T61" fmla="*/ 24 h 429"/>
                <a:gd name="T62" fmla="*/ 178 w 858"/>
                <a:gd name="T63" fmla="*/ 21 h 429"/>
                <a:gd name="T64" fmla="*/ 185 w 858"/>
                <a:gd name="T65" fmla="*/ 17 h 429"/>
                <a:gd name="T66" fmla="*/ 190 w 858"/>
                <a:gd name="T67" fmla="*/ 14 h 429"/>
                <a:gd name="T68" fmla="*/ 196 w 858"/>
                <a:gd name="T69" fmla="*/ 11 h 429"/>
                <a:gd name="T70" fmla="*/ 202 w 858"/>
                <a:gd name="T71" fmla="*/ 8 h 429"/>
                <a:gd name="T72" fmla="*/ 207 w 858"/>
                <a:gd name="T73" fmla="*/ 6 h 429"/>
                <a:gd name="T74" fmla="*/ 213 w 858"/>
                <a:gd name="T75" fmla="*/ 4 h 429"/>
                <a:gd name="T76" fmla="*/ 218 w 858"/>
                <a:gd name="T77" fmla="*/ 2 h 429"/>
                <a:gd name="T78" fmla="*/ 225 w 858"/>
                <a:gd name="T79" fmla="*/ 1 h 429"/>
                <a:gd name="T80" fmla="*/ 231 w 858"/>
                <a:gd name="T81" fmla="*/ 1 h 429"/>
                <a:gd name="T82" fmla="*/ 238 w 858"/>
                <a:gd name="T83" fmla="*/ 0 h 429"/>
                <a:gd name="T84" fmla="*/ 245 w 858"/>
                <a:gd name="T85" fmla="*/ 1 h 429"/>
                <a:gd name="T86" fmla="*/ 252 w 858"/>
                <a:gd name="T87" fmla="*/ 1 h 429"/>
                <a:gd name="T88" fmla="*/ 258 w 858"/>
                <a:gd name="T89" fmla="*/ 2 h 429"/>
                <a:gd name="T90" fmla="*/ 266 w 858"/>
                <a:gd name="T91" fmla="*/ 4 h 429"/>
                <a:gd name="T92" fmla="*/ 272 w 858"/>
                <a:gd name="T93" fmla="*/ 7 h 429"/>
                <a:gd name="T94" fmla="*/ 278 w 858"/>
                <a:gd name="T95" fmla="*/ 8 h 429"/>
                <a:gd name="T96" fmla="*/ 284 w 858"/>
                <a:gd name="T97" fmla="*/ 11 h 429"/>
                <a:gd name="T98" fmla="*/ 290 w 858"/>
                <a:gd name="T99" fmla="*/ 12 h 429"/>
                <a:gd name="T100" fmla="*/ 297 w 858"/>
                <a:gd name="T101" fmla="*/ 14 h 429"/>
                <a:gd name="T102" fmla="*/ 303 w 858"/>
                <a:gd name="T103" fmla="*/ 16 h 429"/>
                <a:gd name="T104" fmla="*/ 310 w 858"/>
                <a:gd name="T105" fmla="*/ 17 h 429"/>
                <a:gd name="T106" fmla="*/ 317 w 858"/>
                <a:gd name="T107" fmla="*/ 19 h 429"/>
                <a:gd name="T108" fmla="*/ 324 w 858"/>
                <a:gd name="T109" fmla="*/ 20 h 429"/>
                <a:gd name="T110" fmla="*/ 332 w 858"/>
                <a:gd name="T111" fmla="*/ 21 h 429"/>
                <a:gd name="T112" fmla="*/ 338 w 858"/>
                <a:gd name="T113" fmla="*/ 22 h 429"/>
                <a:gd name="T114" fmla="*/ 344 w 858"/>
                <a:gd name="T115" fmla="*/ 22 h 429"/>
                <a:gd name="T116" fmla="*/ 351 w 858"/>
                <a:gd name="T117" fmla="*/ 22 h 429"/>
                <a:gd name="T118" fmla="*/ 358 w 858"/>
                <a:gd name="T119" fmla="*/ 22 h 429"/>
                <a:gd name="T120" fmla="*/ 364 w 858"/>
                <a:gd name="T121" fmla="*/ 22 h 429"/>
                <a:gd name="T122" fmla="*/ 371 w 858"/>
                <a:gd name="T123" fmla="*/ 23 h 42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858" h="429">
                  <a:moveTo>
                    <a:pt x="0" y="429"/>
                  </a:moveTo>
                  <a:lnTo>
                    <a:pt x="8" y="421"/>
                  </a:lnTo>
                  <a:lnTo>
                    <a:pt x="9" y="420"/>
                  </a:lnTo>
                  <a:lnTo>
                    <a:pt x="9" y="419"/>
                  </a:lnTo>
                  <a:lnTo>
                    <a:pt x="11" y="419"/>
                  </a:lnTo>
                  <a:lnTo>
                    <a:pt x="12" y="417"/>
                  </a:lnTo>
                  <a:lnTo>
                    <a:pt x="14" y="417"/>
                  </a:lnTo>
                  <a:lnTo>
                    <a:pt x="14" y="416"/>
                  </a:lnTo>
                  <a:lnTo>
                    <a:pt x="15" y="414"/>
                  </a:lnTo>
                  <a:lnTo>
                    <a:pt x="17" y="414"/>
                  </a:lnTo>
                  <a:lnTo>
                    <a:pt x="18" y="413"/>
                  </a:lnTo>
                  <a:lnTo>
                    <a:pt x="19" y="411"/>
                  </a:lnTo>
                  <a:lnTo>
                    <a:pt x="19" y="410"/>
                  </a:lnTo>
                  <a:lnTo>
                    <a:pt x="21" y="410"/>
                  </a:lnTo>
                  <a:lnTo>
                    <a:pt x="22" y="409"/>
                  </a:lnTo>
                  <a:lnTo>
                    <a:pt x="24" y="407"/>
                  </a:lnTo>
                  <a:lnTo>
                    <a:pt x="25" y="406"/>
                  </a:lnTo>
                  <a:lnTo>
                    <a:pt x="27" y="406"/>
                  </a:lnTo>
                  <a:lnTo>
                    <a:pt x="28" y="404"/>
                  </a:lnTo>
                  <a:lnTo>
                    <a:pt x="29" y="403"/>
                  </a:lnTo>
                  <a:lnTo>
                    <a:pt x="31" y="402"/>
                  </a:lnTo>
                  <a:lnTo>
                    <a:pt x="32" y="400"/>
                  </a:lnTo>
                  <a:lnTo>
                    <a:pt x="34" y="399"/>
                  </a:lnTo>
                  <a:lnTo>
                    <a:pt x="35" y="397"/>
                  </a:lnTo>
                  <a:lnTo>
                    <a:pt x="36" y="396"/>
                  </a:lnTo>
                  <a:lnTo>
                    <a:pt x="38" y="396"/>
                  </a:lnTo>
                  <a:lnTo>
                    <a:pt x="39" y="394"/>
                  </a:lnTo>
                  <a:lnTo>
                    <a:pt x="41" y="393"/>
                  </a:lnTo>
                  <a:lnTo>
                    <a:pt x="42" y="392"/>
                  </a:lnTo>
                  <a:lnTo>
                    <a:pt x="44" y="390"/>
                  </a:lnTo>
                  <a:lnTo>
                    <a:pt x="45" y="389"/>
                  </a:lnTo>
                  <a:lnTo>
                    <a:pt x="46" y="387"/>
                  </a:lnTo>
                  <a:lnTo>
                    <a:pt x="48" y="386"/>
                  </a:lnTo>
                  <a:lnTo>
                    <a:pt x="49" y="384"/>
                  </a:lnTo>
                  <a:lnTo>
                    <a:pt x="51" y="383"/>
                  </a:lnTo>
                  <a:lnTo>
                    <a:pt x="52" y="383"/>
                  </a:lnTo>
                  <a:lnTo>
                    <a:pt x="55" y="382"/>
                  </a:lnTo>
                  <a:lnTo>
                    <a:pt x="56" y="380"/>
                  </a:lnTo>
                  <a:lnTo>
                    <a:pt x="58" y="379"/>
                  </a:lnTo>
                  <a:lnTo>
                    <a:pt x="59" y="377"/>
                  </a:lnTo>
                  <a:lnTo>
                    <a:pt x="61" y="376"/>
                  </a:lnTo>
                  <a:lnTo>
                    <a:pt x="62" y="375"/>
                  </a:lnTo>
                  <a:lnTo>
                    <a:pt x="63" y="373"/>
                  </a:lnTo>
                  <a:lnTo>
                    <a:pt x="65" y="372"/>
                  </a:lnTo>
                  <a:lnTo>
                    <a:pt x="66" y="370"/>
                  </a:lnTo>
                  <a:lnTo>
                    <a:pt x="68" y="369"/>
                  </a:lnTo>
                  <a:lnTo>
                    <a:pt x="69" y="367"/>
                  </a:lnTo>
                  <a:lnTo>
                    <a:pt x="71" y="367"/>
                  </a:lnTo>
                  <a:lnTo>
                    <a:pt x="72" y="366"/>
                  </a:lnTo>
                  <a:lnTo>
                    <a:pt x="73" y="365"/>
                  </a:lnTo>
                  <a:lnTo>
                    <a:pt x="75" y="363"/>
                  </a:lnTo>
                  <a:lnTo>
                    <a:pt x="76" y="362"/>
                  </a:lnTo>
                  <a:lnTo>
                    <a:pt x="78" y="360"/>
                  </a:lnTo>
                  <a:lnTo>
                    <a:pt x="81" y="359"/>
                  </a:lnTo>
                  <a:lnTo>
                    <a:pt x="82" y="357"/>
                  </a:lnTo>
                  <a:lnTo>
                    <a:pt x="83" y="356"/>
                  </a:lnTo>
                  <a:lnTo>
                    <a:pt x="85" y="355"/>
                  </a:lnTo>
                  <a:lnTo>
                    <a:pt x="86" y="353"/>
                  </a:lnTo>
                  <a:lnTo>
                    <a:pt x="88" y="352"/>
                  </a:lnTo>
                  <a:lnTo>
                    <a:pt x="89" y="350"/>
                  </a:lnTo>
                  <a:lnTo>
                    <a:pt x="91" y="349"/>
                  </a:lnTo>
                  <a:lnTo>
                    <a:pt x="92" y="348"/>
                  </a:lnTo>
                  <a:lnTo>
                    <a:pt x="93" y="346"/>
                  </a:lnTo>
                  <a:lnTo>
                    <a:pt x="95" y="345"/>
                  </a:lnTo>
                  <a:lnTo>
                    <a:pt x="96" y="343"/>
                  </a:lnTo>
                  <a:lnTo>
                    <a:pt x="98" y="342"/>
                  </a:lnTo>
                  <a:lnTo>
                    <a:pt x="99" y="340"/>
                  </a:lnTo>
                  <a:lnTo>
                    <a:pt x="100" y="338"/>
                  </a:lnTo>
                  <a:lnTo>
                    <a:pt x="102" y="336"/>
                  </a:lnTo>
                  <a:lnTo>
                    <a:pt x="103" y="335"/>
                  </a:lnTo>
                  <a:lnTo>
                    <a:pt x="105" y="333"/>
                  </a:lnTo>
                  <a:lnTo>
                    <a:pt x="106" y="332"/>
                  </a:lnTo>
                  <a:lnTo>
                    <a:pt x="108" y="330"/>
                  </a:lnTo>
                  <a:lnTo>
                    <a:pt x="110" y="329"/>
                  </a:lnTo>
                  <a:lnTo>
                    <a:pt x="112" y="328"/>
                  </a:lnTo>
                  <a:lnTo>
                    <a:pt x="113" y="326"/>
                  </a:lnTo>
                  <a:lnTo>
                    <a:pt x="115" y="323"/>
                  </a:lnTo>
                  <a:lnTo>
                    <a:pt x="116" y="322"/>
                  </a:lnTo>
                  <a:lnTo>
                    <a:pt x="118" y="321"/>
                  </a:lnTo>
                  <a:lnTo>
                    <a:pt x="119" y="319"/>
                  </a:lnTo>
                  <a:lnTo>
                    <a:pt x="120" y="318"/>
                  </a:lnTo>
                  <a:lnTo>
                    <a:pt x="122" y="316"/>
                  </a:lnTo>
                  <a:lnTo>
                    <a:pt x="123" y="313"/>
                  </a:lnTo>
                  <a:lnTo>
                    <a:pt x="125" y="312"/>
                  </a:lnTo>
                  <a:lnTo>
                    <a:pt x="126" y="311"/>
                  </a:lnTo>
                  <a:lnTo>
                    <a:pt x="129" y="309"/>
                  </a:lnTo>
                  <a:lnTo>
                    <a:pt x="130" y="308"/>
                  </a:lnTo>
                  <a:lnTo>
                    <a:pt x="132" y="305"/>
                  </a:lnTo>
                  <a:lnTo>
                    <a:pt x="133" y="304"/>
                  </a:lnTo>
                  <a:lnTo>
                    <a:pt x="135" y="302"/>
                  </a:lnTo>
                  <a:lnTo>
                    <a:pt x="136" y="301"/>
                  </a:lnTo>
                  <a:lnTo>
                    <a:pt x="137" y="299"/>
                  </a:lnTo>
                  <a:lnTo>
                    <a:pt x="139" y="296"/>
                  </a:lnTo>
                  <a:lnTo>
                    <a:pt x="142" y="295"/>
                  </a:lnTo>
                  <a:lnTo>
                    <a:pt x="143" y="294"/>
                  </a:lnTo>
                  <a:lnTo>
                    <a:pt x="145" y="291"/>
                  </a:lnTo>
                  <a:lnTo>
                    <a:pt x="146" y="289"/>
                  </a:lnTo>
                  <a:lnTo>
                    <a:pt x="147" y="288"/>
                  </a:lnTo>
                  <a:lnTo>
                    <a:pt x="149" y="286"/>
                  </a:lnTo>
                  <a:lnTo>
                    <a:pt x="152" y="284"/>
                  </a:lnTo>
                  <a:lnTo>
                    <a:pt x="153" y="282"/>
                  </a:lnTo>
                  <a:lnTo>
                    <a:pt x="154" y="281"/>
                  </a:lnTo>
                  <a:lnTo>
                    <a:pt x="156" y="278"/>
                  </a:lnTo>
                  <a:lnTo>
                    <a:pt x="157" y="277"/>
                  </a:lnTo>
                  <a:lnTo>
                    <a:pt x="160" y="275"/>
                  </a:lnTo>
                  <a:lnTo>
                    <a:pt x="162" y="274"/>
                  </a:lnTo>
                  <a:lnTo>
                    <a:pt x="163" y="271"/>
                  </a:lnTo>
                  <a:lnTo>
                    <a:pt x="164" y="269"/>
                  </a:lnTo>
                  <a:lnTo>
                    <a:pt x="166" y="268"/>
                  </a:lnTo>
                  <a:lnTo>
                    <a:pt x="167" y="265"/>
                  </a:lnTo>
                  <a:lnTo>
                    <a:pt x="170" y="264"/>
                  </a:lnTo>
                  <a:lnTo>
                    <a:pt x="172" y="262"/>
                  </a:lnTo>
                  <a:lnTo>
                    <a:pt x="173" y="259"/>
                  </a:lnTo>
                  <a:lnTo>
                    <a:pt x="174" y="258"/>
                  </a:lnTo>
                  <a:lnTo>
                    <a:pt x="176" y="257"/>
                  </a:lnTo>
                  <a:lnTo>
                    <a:pt x="179" y="254"/>
                  </a:lnTo>
                  <a:lnTo>
                    <a:pt x="180" y="252"/>
                  </a:lnTo>
                  <a:lnTo>
                    <a:pt x="181" y="251"/>
                  </a:lnTo>
                  <a:lnTo>
                    <a:pt x="183" y="248"/>
                  </a:lnTo>
                  <a:lnTo>
                    <a:pt x="184" y="247"/>
                  </a:lnTo>
                  <a:lnTo>
                    <a:pt x="186" y="245"/>
                  </a:lnTo>
                  <a:lnTo>
                    <a:pt x="187" y="242"/>
                  </a:lnTo>
                  <a:lnTo>
                    <a:pt x="190" y="241"/>
                  </a:lnTo>
                  <a:lnTo>
                    <a:pt x="191" y="240"/>
                  </a:lnTo>
                  <a:lnTo>
                    <a:pt x="193" y="237"/>
                  </a:lnTo>
                  <a:lnTo>
                    <a:pt x="194" y="235"/>
                  </a:lnTo>
                  <a:lnTo>
                    <a:pt x="196" y="234"/>
                  </a:lnTo>
                  <a:lnTo>
                    <a:pt x="197" y="231"/>
                  </a:lnTo>
                  <a:lnTo>
                    <a:pt x="199" y="230"/>
                  </a:lnTo>
                  <a:lnTo>
                    <a:pt x="200" y="228"/>
                  </a:lnTo>
                  <a:lnTo>
                    <a:pt x="203" y="225"/>
                  </a:lnTo>
                  <a:lnTo>
                    <a:pt x="204" y="224"/>
                  </a:lnTo>
                  <a:lnTo>
                    <a:pt x="206" y="223"/>
                  </a:lnTo>
                  <a:lnTo>
                    <a:pt x="207" y="220"/>
                  </a:lnTo>
                  <a:lnTo>
                    <a:pt x="209" y="218"/>
                  </a:lnTo>
                  <a:lnTo>
                    <a:pt x="210" y="217"/>
                  </a:lnTo>
                  <a:lnTo>
                    <a:pt x="211" y="215"/>
                  </a:lnTo>
                  <a:lnTo>
                    <a:pt x="213" y="213"/>
                  </a:lnTo>
                  <a:lnTo>
                    <a:pt x="214" y="211"/>
                  </a:lnTo>
                  <a:lnTo>
                    <a:pt x="216" y="210"/>
                  </a:lnTo>
                  <a:lnTo>
                    <a:pt x="217" y="207"/>
                  </a:lnTo>
                  <a:lnTo>
                    <a:pt x="218" y="206"/>
                  </a:lnTo>
                  <a:lnTo>
                    <a:pt x="220" y="204"/>
                  </a:lnTo>
                  <a:lnTo>
                    <a:pt x="223" y="203"/>
                  </a:lnTo>
                  <a:lnTo>
                    <a:pt x="224" y="200"/>
                  </a:lnTo>
                  <a:lnTo>
                    <a:pt x="226" y="198"/>
                  </a:lnTo>
                  <a:lnTo>
                    <a:pt x="227" y="197"/>
                  </a:lnTo>
                  <a:lnTo>
                    <a:pt x="228" y="196"/>
                  </a:lnTo>
                  <a:lnTo>
                    <a:pt x="230" y="194"/>
                  </a:lnTo>
                  <a:lnTo>
                    <a:pt x="231" y="191"/>
                  </a:lnTo>
                  <a:lnTo>
                    <a:pt x="233" y="190"/>
                  </a:lnTo>
                  <a:lnTo>
                    <a:pt x="234" y="188"/>
                  </a:lnTo>
                  <a:lnTo>
                    <a:pt x="236" y="187"/>
                  </a:lnTo>
                  <a:lnTo>
                    <a:pt x="237" y="186"/>
                  </a:lnTo>
                  <a:lnTo>
                    <a:pt x="238" y="183"/>
                  </a:lnTo>
                  <a:lnTo>
                    <a:pt x="240" y="181"/>
                  </a:lnTo>
                  <a:lnTo>
                    <a:pt x="241" y="180"/>
                  </a:lnTo>
                  <a:lnTo>
                    <a:pt x="243" y="179"/>
                  </a:lnTo>
                  <a:lnTo>
                    <a:pt x="244" y="177"/>
                  </a:lnTo>
                  <a:lnTo>
                    <a:pt x="245" y="176"/>
                  </a:lnTo>
                  <a:lnTo>
                    <a:pt x="247" y="174"/>
                  </a:lnTo>
                  <a:lnTo>
                    <a:pt x="248" y="173"/>
                  </a:lnTo>
                  <a:lnTo>
                    <a:pt x="250" y="170"/>
                  </a:lnTo>
                  <a:lnTo>
                    <a:pt x="253" y="169"/>
                  </a:lnTo>
                  <a:lnTo>
                    <a:pt x="254" y="167"/>
                  </a:lnTo>
                  <a:lnTo>
                    <a:pt x="255" y="166"/>
                  </a:lnTo>
                  <a:lnTo>
                    <a:pt x="257" y="164"/>
                  </a:lnTo>
                  <a:lnTo>
                    <a:pt x="258" y="163"/>
                  </a:lnTo>
                  <a:lnTo>
                    <a:pt x="260" y="161"/>
                  </a:lnTo>
                  <a:lnTo>
                    <a:pt x="261" y="160"/>
                  </a:lnTo>
                  <a:lnTo>
                    <a:pt x="263" y="159"/>
                  </a:lnTo>
                  <a:lnTo>
                    <a:pt x="264" y="157"/>
                  </a:lnTo>
                  <a:lnTo>
                    <a:pt x="265" y="156"/>
                  </a:lnTo>
                  <a:lnTo>
                    <a:pt x="267" y="154"/>
                  </a:lnTo>
                  <a:lnTo>
                    <a:pt x="270" y="153"/>
                  </a:lnTo>
                  <a:lnTo>
                    <a:pt x="271" y="152"/>
                  </a:lnTo>
                  <a:lnTo>
                    <a:pt x="272" y="150"/>
                  </a:lnTo>
                  <a:lnTo>
                    <a:pt x="274" y="149"/>
                  </a:lnTo>
                  <a:lnTo>
                    <a:pt x="275" y="147"/>
                  </a:lnTo>
                  <a:lnTo>
                    <a:pt x="277" y="146"/>
                  </a:lnTo>
                  <a:lnTo>
                    <a:pt x="278" y="144"/>
                  </a:lnTo>
                  <a:lnTo>
                    <a:pt x="280" y="143"/>
                  </a:lnTo>
                  <a:lnTo>
                    <a:pt x="282" y="142"/>
                  </a:lnTo>
                  <a:lnTo>
                    <a:pt x="284" y="140"/>
                  </a:lnTo>
                  <a:lnTo>
                    <a:pt x="285" y="139"/>
                  </a:lnTo>
                  <a:lnTo>
                    <a:pt x="287" y="137"/>
                  </a:lnTo>
                  <a:lnTo>
                    <a:pt x="288" y="136"/>
                  </a:lnTo>
                  <a:lnTo>
                    <a:pt x="291" y="134"/>
                  </a:lnTo>
                  <a:lnTo>
                    <a:pt x="292" y="133"/>
                  </a:lnTo>
                  <a:lnTo>
                    <a:pt x="294" y="132"/>
                  </a:lnTo>
                  <a:lnTo>
                    <a:pt x="295" y="130"/>
                  </a:lnTo>
                  <a:lnTo>
                    <a:pt x="297" y="129"/>
                  </a:lnTo>
                  <a:lnTo>
                    <a:pt x="299" y="127"/>
                  </a:lnTo>
                  <a:lnTo>
                    <a:pt x="301" y="127"/>
                  </a:lnTo>
                  <a:lnTo>
                    <a:pt x="302" y="126"/>
                  </a:lnTo>
                  <a:lnTo>
                    <a:pt x="304" y="125"/>
                  </a:lnTo>
                  <a:lnTo>
                    <a:pt x="307" y="123"/>
                  </a:lnTo>
                  <a:lnTo>
                    <a:pt x="308" y="122"/>
                  </a:lnTo>
                  <a:lnTo>
                    <a:pt x="309" y="120"/>
                  </a:lnTo>
                  <a:lnTo>
                    <a:pt x="311" y="119"/>
                  </a:lnTo>
                  <a:lnTo>
                    <a:pt x="314" y="117"/>
                  </a:lnTo>
                  <a:lnTo>
                    <a:pt x="315" y="116"/>
                  </a:lnTo>
                  <a:lnTo>
                    <a:pt x="317" y="116"/>
                  </a:lnTo>
                  <a:lnTo>
                    <a:pt x="318" y="115"/>
                  </a:lnTo>
                  <a:lnTo>
                    <a:pt x="321" y="113"/>
                  </a:lnTo>
                  <a:lnTo>
                    <a:pt x="322" y="112"/>
                  </a:lnTo>
                  <a:lnTo>
                    <a:pt x="324" y="110"/>
                  </a:lnTo>
                  <a:lnTo>
                    <a:pt x="325" y="109"/>
                  </a:lnTo>
                  <a:lnTo>
                    <a:pt x="328" y="108"/>
                  </a:lnTo>
                  <a:lnTo>
                    <a:pt x="329" y="108"/>
                  </a:lnTo>
                  <a:lnTo>
                    <a:pt x="331" y="106"/>
                  </a:lnTo>
                  <a:lnTo>
                    <a:pt x="332" y="105"/>
                  </a:lnTo>
                  <a:lnTo>
                    <a:pt x="335" y="103"/>
                  </a:lnTo>
                  <a:lnTo>
                    <a:pt x="336" y="102"/>
                  </a:lnTo>
                  <a:lnTo>
                    <a:pt x="338" y="100"/>
                  </a:lnTo>
                  <a:lnTo>
                    <a:pt x="339" y="99"/>
                  </a:lnTo>
                  <a:lnTo>
                    <a:pt x="342" y="99"/>
                  </a:lnTo>
                  <a:lnTo>
                    <a:pt x="344" y="98"/>
                  </a:lnTo>
                  <a:lnTo>
                    <a:pt x="345" y="96"/>
                  </a:lnTo>
                  <a:lnTo>
                    <a:pt x="346" y="95"/>
                  </a:lnTo>
                  <a:lnTo>
                    <a:pt x="349" y="93"/>
                  </a:lnTo>
                  <a:lnTo>
                    <a:pt x="351" y="92"/>
                  </a:lnTo>
                  <a:lnTo>
                    <a:pt x="352" y="92"/>
                  </a:lnTo>
                  <a:lnTo>
                    <a:pt x="354" y="90"/>
                  </a:lnTo>
                  <a:lnTo>
                    <a:pt x="355" y="89"/>
                  </a:lnTo>
                  <a:lnTo>
                    <a:pt x="358" y="88"/>
                  </a:lnTo>
                  <a:lnTo>
                    <a:pt x="359" y="86"/>
                  </a:lnTo>
                  <a:lnTo>
                    <a:pt x="361" y="86"/>
                  </a:lnTo>
                  <a:lnTo>
                    <a:pt x="362" y="85"/>
                  </a:lnTo>
                  <a:lnTo>
                    <a:pt x="365" y="83"/>
                  </a:lnTo>
                  <a:lnTo>
                    <a:pt x="366" y="82"/>
                  </a:lnTo>
                  <a:lnTo>
                    <a:pt x="368" y="81"/>
                  </a:lnTo>
                  <a:lnTo>
                    <a:pt x="369" y="81"/>
                  </a:lnTo>
                  <a:lnTo>
                    <a:pt x="372" y="79"/>
                  </a:lnTo>
                  <a:lnTo>
                    <a:pt x="373" y="78"/>
                  </a:lnTo>
                  <a:lnTo>
                    <a:pt x="375" y="76"/>
                  </a:lnTo>
                  <a:lnTo>
                    <a:pt x="376" y="75"/>
                  </a:lnTo>
                  <a:lnTo>
                    <a:pt x="379" y="73"/>
                  </a:lnTo>
                  <a:lnTo>
                    <a:pt x="381" y="73"/>
                  </a:lnTo>
                  <a:lnTo>
                    <a:pt x="382" y="72"/>
                  </a:lnTo>
                  <a:lnTo>
                    <a:pt x="383" y="71"/>
                  </a:lnTo>
                  <a:lnTo>
                    <a:pt x="386" y="69"/>
                  </a:lnTo>
                  <a:lnTo>
                    <a:pt x="388" y="68"/>
                  </a:lnTo>
                  <a:lnTo>
                    <a:pt x="389" y="68"/>
                  </a:lnTo>
                  <a:lnTo>
                    <a:pt x="390" y="66"/>
                  </a:lnTo>
                  <a:lnTo>
                    <a:pt x="393" y="65"/>
                  </a:lnTo>
                  <a:lnTo>
                    <a:pt x="395" y="63"/>
                  </a:lnTo>
                  <a:lnTo>
                    <a:pt x="396" y="62"/>
                  </a:lnTo>
                  <a:lnTo>
                    <a:pt x="398" y="61"/>
                  </a:lnTo>
                  <a:lnTo>
                    <a:pt x="400" y="61"/>
                  </a:lnTo>
                  <a:lnTo>
                    <a:pt x="402" y="59"/>
                  </a:lnTo>
                  <a:lnTo>
                    <a:pt x="403" y="58"/>
                  </a:lnTo>
                  <a:lnTo>
                    <a:pt x="405" y="56"/>
                  </a:lnTo>
                  <a:lnTo>
                    <a:pt x="408" y="55"/>
                  </a:lnTo>
                  <a:lnTo>
                    <a:pt x="409" y="55"/>
                  </a:lnTo>
                  <a:lnTo>
                    <a:pt x="410" y="54"/>
                  </a:lnTo>
                  <a:lnTo>
                    <a:pt x="412" y="52"/>
                  </a:lnTo>
                  <a:lnTo>
                    <a:pt x="415" y="51"/>
                  </a:lnTo>
                  <a:lnTo>
                    <a:pt x="416" y="49"/>
                  </a:lnTo>
                  <a:lnTo>
                    <a:pt x="417" y="49"/>
                  </a:lnTo>
                  <a:lnTo>
                    <a:pt x="419" y="48"/>
                  </a:lnTo>
                  <a:lnTo>
                    <a:pt x="420" y="46"/>
                  </a:lnTo>
                  <a:lnTo>
                    <a:pt x="423" y="45"/>
                  </a:lnTo>
                  <a:lnTo>
                    <a:pt x="425" y="44"/>
                  </a:lnTo>
                  <a:lnTo>
                    <a:pt x="426" y="44"/>
                  </a:lnTo>
                  <a:lnTo>
                    <a:pt x="427" y="42"/>
                  </a:lnTo>
                  <a:lnTo>
                    <a:pt x="429" y="41"/>
                  </a:lnTo>
                  <a:lnTo>
                    <a:pt x="432" y="39"/>
                  </a:lnTo>
                  <a:lnTo>
                    <a:pt x="433" y="39"/>
                  </a:lnTo>
                  <a:lnTo>
                    <a:pt x="435" y="38"/>
                  </a:lnTo>
                  <a:lnTo>
                    <a:pt x="436" y="36"/>
                  </a:lnTo>
                  <a:lnTo>
                    <a:pt x="437" y="35"/>
                  </a:lnTo>
                  <a:lnTo>
                    <a:pt x="439" y="35"/>
                  </a:lnTo>
                  <a:lnTo>
                    <a:pt x="440" y="34"/>
                  </a:lnTo>
                  <a:lnTo>
                    <a:pt x="442" y="32"/>
                  </a:lnTo>
                  <a:lnTo>
                    <a:pt x="444" y="31"/>
                  </a:lnTo>
                  <a:lnTo>
                    <a:pt x="446" y="31"/>
                  </a:lnTo>
                  <a:lnTo>
                    <a:pt x="447" y="29"/>
                  </a:lnTo>
                  <a:lnTo>
                    <a:pt x="449" y="28"/>
                  </a:lnTo>
                  <a:lnTo>
                    <a:pt x="450" y="28"/>
                  </a:lnTo>
                  <a:lnTo>
                    <a:pt x="452" y="27"/>
                  </a:lnTo>
                  <a:lnTo>
                    <a:pt x="453" y="25"/>
                  </a:lnTo>
                  <a:lnTo>
                    <a:pt x="454" y="25"/>
                  </a:lnTo>
                  <a:lnTo>
                    <a:pt x="456" y="24"/>
                  </a:lnTo>
                  <a:lnTo>
                    <a:pt x="457" y="22"/>
                  </a:lnTo>
                  <a:lnTo>
                    <a:pt x="460" y="22"/>
                  </a:lnTo>
                  <a:lnTo>
                    <a:pt x="462" y="21"/>
                  </a:lnTo>
                  <a:lnTo>
                    <a:pt x="463" y="19"/>
                  </a:lnTo>
                  <a:lnTo>
                    <a:pt x="464" y="19"/>
                  </a:lnTo>
                  <a:lnTo>
                    <a:pt x="466" y="18"/>
                  </a:lnTo>
                  <a:lnTo>
                    <a:pt x="467" y="18"/>
                  </a:lnTo>
                  <a:lnTo>
                    <a:pt x="469" y="17"/>
                  </a:lnTo>
                  <a:lnTo>
                    <a:pt x="470" y="17"/>
                  </a:lnTo>
                  <a:lnTo>
                    <a:pt x="472" y="15"/>
                  </a:lnTo>
                  <a:lnTo>
                    <a:pt x="474" y="14"/>
                  </a:lnTo>
                  <a:lnTo>
                    <a:pt x="476" y="14"/>
                  </a:lnTo>
                  <a:lnTo>
                    <a:pt x="477" y="12"/>
                  </a:lnTo>
                  <a:lnTo>
                    <a:pt x="479" y="12"/>
                  </a:lnTo>
                  <a:lnTo>
                    <a:pt x="480" y="11"/>
                  </a:lnTo>
                  <a:lnTo>
                    <a:pt x="481" y="11"/>
                  </a:lnTo>
                  <a:lnTo>
                    <a:pt x="483" y="11"/>
                  </a:lnTo>
                  <a:lnTo>
                    <a:pt x="484" y="10"/>
                  </a:lnTo>
                  <a:lnTo>
                    <a:pt x="487" y="10"/>
                  </a:lnTo>
                  <a:lnTo>
                    <a:pt x="489" y="8"/>
                  </a:lnTo>
                  <a:lnTo>
                    <a:pt x="490" y="8"/>
                  </a:lnTo>
                  <a:lnTo>
                    <a:pt x="491" y="7"/>
                  </a:lnTo>
                  <a:lnTo>
                    <a:pt x="493" y="7"/>
                  </a:lnTo>
                  <a:lnTo>
                    <a:pt x="496" y="7"/>
                  </a:lnTo>
                  <a:lnTo>
                    <a:pt x="497" y="5"/>
                  </a:lnTo>
                  <a:lnTo>
                    <a:pt x="499" y="5"/>
                  </a:lnTo>
                  <a:lnTo>
                    <a:pt x="500" y="5"/>
                  </a:lnTo>
                  <a:lnTo>
                    <a:pt x="503" y="4"/>
                  </a:lnTo>
                  <a:lnTo>
                    <a:pt x="504" y="4"/>
                  </a:lnTo>
                  <a:lnTo>
                    <a:pt x="506" y="4"/>
                  </a:lnTo>
                  <a:lnTo>
                    <a:pt x="507" y="4"/>
                  </a:lnTo>
                  <a:lnTo>
                    <a:pt x="510" y="2"/>
                  </a:lnTo>
                  <a:lnTo>
                    <a:pt x="511" y="2"/>
                  </a:lnTo>
                  <a:lnTo>
                    <a:pt x="513" y="2"/>
                  </a:lnTo>
                  <a:lnTo>
                    <a:pt x="514" y="2"/>
                  </a:lnTo>
                  <a:lnTo>
                    <a:pt x="517" y="1"/>
                  </a:lnTo>
                  <a:lnTo>
                    <a:pt x="518" y="1"/>
                  </a:lnTo>
                  <a:lnTo>
                    <a:pt x="520" y="1"/>
                  </a:lnTo>
                  <a:lnTo>
                    <a:pt x="523" y="1"/>
                  </a:lnTo>
                  <a:lnTo>
                    <a:pt x="524" y="1"/>
                  </a:lnTo>
                  <a:lnTo>
                    <a:pt x="526" y="1"/>
                  </a:lnTo>
                  <a:lnTo>
                    <a:pt x="528" y="1"/>
                  </a:lnTo>
                  <a:lnTo>
                    <a:pt x="530" y="1"/>
                  </a:lnTo>
                  <a:lnTo>
                    <a:pt x="531" y="0"/>
                  </a:lnTo>
                  <a:lnTo>
                    <a:pt x="534" y="0"/>
                  </a:lnTo>
                  <a:lnTo>
                    <a:pt x="535" y="0"/>
                  </a:lnTo>
                  <a:lnTo>
                    <a:pt x="537" y="0"/>
                  </a:lnTo>
                  <a:lnTo>
                    <a:pt x="540" y="0"/>
                  </a:lnTo>
                  <a:lnTo>
                    <a:pt x="541" y="0"/>
                  </a:lnTo>
                  <a:lnTo>
                    <a:pt x="544" y="0"/>
                  </a:lnTo>
                  <a:lnTo>
                    <a:pt x="545" y="0"/>
                  </a:lnTo>
                  <a:lnTo>
                    <a:pt x="547" y="0"/>
                  </a:lnTo>
                  <a:lnTo>
                    <a:pt x="550" y="0"/>
                  </a:lnTo>
                  <a:lnTo>
                    <a:pt x="551" y="1"/>
                  </a:lnTo>
                  <a:lnTo>
                    <a:pt x="554" y="1"/>
                  </a:lnTo>
                  <a:lnTo>
                    <a:pt x="555" y="1"/>
                  </a:lnTo>
                  <a:lnTo>
                    <a:pt x="557" y="1"/>
                  </a:lnTo>
                  <a:lnTo>
                    <a:pt x="560" y="1"/>
                  </a:lnTo>
                  <a:lnTo>
                    <a:pt x="561" y="1"/>
                  </a:lnTo>
                  <a:lnTo>
                    <a:pt x="564" y="1"/>
                  </a:lnTo>
                  <a:lnTo>
                    <a:pt x="565" y="1"/>
                  </a:lnTo>
                  <a:lnTo>
                    <a:pt x="567" y="2"/>
                  </a:lnTo>
                  <a:lnTo>
                    <a:pt x="570" y="2"/>
                  </a:lnTo>
                  <a:lnTo>
                    <a:pt x="571" y="2"/>
                  </a:lnTo>
                  <a:lnTo>
                    <a:pt x="574" y="2"/>
                  </a:lnTo>
                  <a:lnTo>
                    <a:pt x="575" y="4"/>
                  </a:lnTo>
                  <a:lnTo>
                    <a:pt x="577" y="4"/>
                  </a:lnTo>
                  <a:lnTo>
                    <a:pt x="580" y="4"/>
                  </a:lnTo>
                  <a:lnTo>
                    <a:pt x="581" y="4"/>
                  </a:lnTo>
                  <a:lnTo>
                    <a:pt x="584" y="5"/>
                  </a:lnTo>
                  <a:lnTo>
                    <a:pt x="585" y="5"/>
                  </a:lnTo>
                  <a:lnTo>
                    <a:pt x="587" y="5"/>
                  </a:lnTo>
                  <a:lnTo>
                    <a:pt x="590" y="5"/>
                  </a:lnTo>
                  <a:lnTo>
                    <a:pt x="591" y="7"/>
                  </a:lnTo>
                  <a:lnTo>
                    <a:pt x="592" y="7"/>
                  </a:lnTo>
                  <a:lnTo>
                    <a:pt x="595" y="8"/>
                  </a:lnTo>
                  <a:lnTo>
                    <a:pt x="597" y="8"/>
                  </a:lnTo>
                  <a:lnTo>
                    <a:pt x="599" y="8"/>
                  </a:lnTo>
                  <a:lnTo>
                    <a:pt x="601" y="10"/>
                  </a:lnTo>
                  <a:lnTo>
                    <a:pt x="602" y="10"/>
                  </a:lnTo>
                  <a:lnTo>
                    <a:pt x="604" y="10"/>
                  </a:lnTo>
                  <a:lnTo>
                    <a:pt x="607" y="11"/>
                  </a:lnTo>
                  <a:lnTo>
                    <a:pt x="608" y="11"/>
                  </a:lnTo>
                  <a:lnTo>
                    <a:pt x="609" y="12"/>
                  </a:lnTo>
                  <a:lnTo>
                    <a:pt x="612" y="12"/>
                  </a:lnTo>
                  <a:lnTo>
                    <a:pt x="614" y="12"/>
                  </a:lnTo>
                  <a:lnTo>
                    <a:pt x="615" y="14"/>
                  </a:lnTo>
                  <a:lnTo>
                    <a:pt x="618" y="14"/>
                  </a:lnTo>
                  <a:lnTo>
                    <a:pt x="619" y="15"/>
                  </a:lnTo>
                  <a:lnTo>
                    <a:pt x="621" y="15"/>
                  </a:lnTo>
                  <a:lnTo>
                    <a:pt x="622" y="17"/>
                  </a:lnTo>
                  <a:lnTo>
                    <a:pt x="625" y="17"/>
                  </a:lnTo>
                  <a:lnTo>
                    <a:pt x="626" y="18"/>
                  </a:lnTo>
                  <a:lnTo>
                    <a:pt x="628" y="18"/>
                  </a:lnTo>
                  <a:lnTo>
                    <a:pt x="629" y="19"/>
                  </a:lnTo>
                  <a:lnTo>
                    <a:pt x="632" y="19"/>
                  </a:lnTo>
                  <a:lnTo>
                    <a:pt x="634" y="19"/>
                  </a:lnTo>
                  <a:lnTo>
                    <a:pt x="635" y="21"/>
                  </a:lnTo>
                  <a:lnTo>
                    <a:pt x="636" y="21"/>
                  </a:lnTo>
                  <a:lnTo>
                    <a:pt x="639" y="22"/>
                  </a:lnTo>
                  <a:lnTo>
                    <a:pt x="641" y="22"/>
                  </a:lnTo>
                  <a:lnTo>
                    <a:pt x="642" y="24"/>
                  </a:lnTo>
                  <a:lnTo>
                    <a:pt x="644" y="24"/>
                  </a:lnTo>
                  <a:lnTo>
                    <a:pt x="646" y="25"/>
                  </a:lnTo>
                  <a:lnTo>
                    <a:pt x="648" y="25"/>
                  </a:lnTo>
                  <a:lnTo>
                    <a:pt x="649" y="27"/>
                  </a:lnTo>
                  <a:lnTo>
                    <a:pt x="651" y="27"/>
                  </a:lnTo>
                  <a:lnTo>
                    <a:pt x="653" y="28"/>
                  </a:lnTo>
                  <a:lnTo>
                    <a:pt x="655" y="28"/>
                  </a:lnTo>
                  <a:lnTo>
                    <a:pt x="656" y="29"/>
                  </a:lnTo>
                  <a:lnTo>
                    <a:pt x="658" y="29"/>
                  </a:lnTo>
                  <a:lnTo>
                    <a:pt x="661" y="31"/>
                  </a:lnTo>
                  <a:lnTo>
                    <a:pt x="662" y="31"/>
                  </a:lnTo>
                  <a:lnTo>
                    <a:pt x="663" y="32"/>
                  </a:lnTo>
                  <a:lnTo>
                    <a:pt x="665" y="32"/>
                  </a:lnTo>
                  <a:lnTo>
                    <a:pt x="668" y="34"/>
                  </a:lnTo>
                  <a:lnTo>
                    <a:pt x="669" y="34"/>
                  </a:lnTo>
                  <a:lnTo>
                    <a:pt x="671" y="34"/>
                  </a:lnTo>
                  <a:lnTo>
                    <a:pt x="673" y="35"/>
                  </a:lnTo>
                  <a:lnTo>
                    <a:pt x="675" y="35"/>
                  </a:lnTo>
                  <a:lnTo>
                    <a:pt x="676" y="36"/>
                  </a:lnTo>
                  <a:lnTo>
                    <a:pt x="678" y="36"/>
                  </a:lnTo>
                  <a:lnTo>
                    <a:pt x="680" y="38"/>
                  </a:lnTo>
                  <a:lnTo>
                    <a:pt x="682" y="38"/>
                  </a:lnTo>
                  <a:lnTo>
                    <a:pt x="683" y="39"/>
                  </a:lnTo>
                  <a:lnTo>
                    <a:pt x="686" y="39"/>
                  </a:lnTo>
                  <a:lnTo>
                    <a:pt x="688" y="39"/>
                  </a:lnTo>
                  <a:lnTo>
                    <a:pt x="689" y="41"/>
                  </a:lnTo>
                  <a:lnTo>
                    <a:pt x="692" y="41"/>
                  </a:lnTo>
                  <a:lnTo>
                    <a:pt x="693" y="42"/>
                  </a:lnTo>
                  <a:lnTo>
                    <a:pt x="695" y="42"/>
                  </a:lnTo>
                  <a:lnTo>
                    <a:pt x="698" y="42"/>
                  </a:lnTo>
                  <a:lnTo>
                    <a:pt x="699" y="44"/>
                  </a:lnTo>
                  <a:lnTo>
                    <a:pt x="700" y="44"/>
                  </a:lnTo>
                  <a:lnTo>
                    <a:pt x="703" y="44"/>
                  </a:lnTo>
                  <a:lnTo>
                    <a:pt x="705" y="45"/>
                  </a:lnTo>
                  <a:lnTo>
                    <a:pt x="706" y="45"/>
                  </a:lnTo>
                  <a:lnTo>
                    <a:pt x="709" y="46"/>
                  </a:lnTo>
                  <a:lnTo>
                    <a:pt x="710" y="46"/>
                  </a:lnTo>
                  <a:lnTo>
                    <a:pt x="713" y="46"/>
                  </a:lnTo>
                  <a:lnTo>
                    <a:pt x="715" y="46"/>
                  </a:lnTo>
                  <a:lnTo>
                    <a:pt x="716" y="48"/>
                  </a:lnTo>
                  <a:lnTo>
                    <a:pt x="719" y="48"/>
                  </a:lnTo>
                  <a:lnTo>
                    <a:pt x="720" y="48"/>
                  </a:lnTo>
                  <a:lnTo>
                    <a:pt x="723" y="49"/>
                  </a:lnTo>
                  <a:lnTo>
                    <a:pt x="725" y="49"/>
                  </a:lnTo>
                  <a:lnTo>
                    <a:pt x="726" y="49"/>
                  </a:lnTo>
                  <a:lnTo>
                    <a:pt x="729" y="49"/>
                  </a:lnTo>
                  <a:lnTo>
                    <a:pt x="730" y="51"/>
                  </a:lnTo>
                  <a:lnTo>
                    <a:pt x="733" y="51"/>
                  </a:lnTo>
                  <a:lnTo>
                    <a:pt x="735" y="51"/>
                  </a:lnTo>
                  <a:lnTo>
                    <a:pt x="736" y="51"/>
                  </a:lnTo>
                  <a:lnTo>
                    <a:pt x="739" y="52"/>
                  </a:lnTo>
                  <a:lnTo>
                    <a:pt x="740" y="52"/>
                  </a:lnTo>
                  <a:lnTo>
                    <a:pt x="743" y="52"/>
                  </a:lnTo>
                  <a:lnTo>
                    <a:pt x="744" y="52"/>
                  </a:lnTo>
                  <a:lnTo>
                    <a:pt x="746" y="54"/>
                  </a:lnTo>
                  <a:lnTo>
                    <a:pt x="749" y="54"/>
                  </a:lnTo>
                  <a:lnTo>
                    <a:pt x="750" y="54"/>
                  </a:lnTo>
                  <a:lnTo>
                    <a:pt x="753" y="54"/>
                  </a:lnTo>
                  <a:lnTo>
                    <a:pt x="754" y="54"/>
                  </a:lnTo>
                  <a:lnTo>
                    <a:pt x="756" y="55"/>
                  </a:lnTo>
                  <a:lnTo>
                    <a:pt x="759" y="55"/>
                  </a:lnTo>
                  <a:lnTo>
                    <a:pt x="760" y="55"/>
                  </a:lnTo>
                  <a:lnTo>
                    <a:pt x="762" y="55"/>
                  </a:lnTo>
                  <a:lnTo>
                    <a:pt x="764" y="55"/>
                  </a:lnTo>
                  <a:lnTo>
                    <a:pt x="766" y="55"/>
                  </a:lnTo>
                  <a:lnTo>
                    <a:pt x="769" y="55"/>
                  </a:lnTo>
                  <a:lnTo>
                    <a:pt x="770" y="56"/>
                  </a:lnTo>
                  <a:lnTo>
                    <a:pt x="771" y="56"/>
                  </a:lnTo>
                  <a:lnTo>
                    <a:pt x="773" y="56"/>
                  </a:lnTo>
                  <a:lnTo>
                    <a:pt x="776" y="56"/>
                  </a:lnTo>
                  <a:lnTo>
                    <a:pt x="777" y="56"/>
                  </a:lnTo>
                  <a:lnTo>
                    <a:pt x="779" y="56"/>
                  </a:lnTo>
                  <a:lnTo>
                    <a:pt x="781" y="56"/>
                  </a:lnTo>
                  <a:lnTo>
                    <a:pt x="783" y="56"/>
                  </a:lnTo>
                  <a:lnTo>
                    <a:pt x="784" y="58"/>
                  </a:lnTo>
                  <a:lnTo>
                    <a:pt x="787" y="58"/>
                  </a:lnTo>
                  <a:lnTo>
                    <a:pt x="789" y="58"/>
                  </a:lnTo>
                  <a:lnTo>
                    <a:pt x="790" y="58"/>
                  </a:lnTo>
                  <a:lnTo>
                    <a:pt x="791" y="58"/>
                  </a:lnTo>
                  <a:lnTo>
                    <a:pt x="794" y="58"/>
                  </a:lnTo>
                  <a:lnTo>
                    <a:pt x="796" y="58"/>
                  </a:lnTo>
                  <a:lnTo>
                    <a:pt x="797" y="58"/>
                  </a:lnTo>
                  <a:lnTo>
                    <a:pt x="800" y="58"/>
                  </a:lnTo>
                  <a:lnTo>
                    <a:pt x="801" y="58"/>
                  </a:lnTo>
                  <a:lnTo>
                    <a:pt x="803" y="58"/>
                  </a:lnTo>
                  <a:lnTo>
                    <a:pt x="806" y="58"/>
                  </a:lnTo>
                  <a:lnTo>
                    <a:pt x="807" y="59"/>
                  </a:lnTo>
                  <a:lnTo>
                    <a:pt x="808" y="59"/>
                  </a:lnTo>
                  <a:lnTo>
                    <a:pt x="811" y="59"/>
                  </a:lnTo>
                  <a:lnTo>
                    <a:pt x="813" y="59"/>
                  </a:lnTo>
                  <a:lnTo>
                    <a:pt x="814" y="59"/>
                  </a:lnTo>
                  <a:lnTo>
                    <a:pt x="816" y="59"/>
                  </a:lnTo>
                  <a:lnTo>
                    <a:pt x="818" y="59"/>
                  </a:lnTo>
                  <a:lnTo>
                    <a:pt x="820" y="59"/>
                  </a:lnTo>
                  <a:lnTo>
                    <a:pt x="823" y="59"/>
                  </a:lnTo>
                  <a:lnTo>
                    <a:pt x="824" y="59"/>
                  </a:lnTo>
                  <a:lnTo>
                    <a:pt x="825" y="59"/>
                  </a:lnTo>
                  <a:lnTo>
                    <a:pt x="828" y="59"/>
                  </a:lnTo>
                  <a:lnTo>
                    <a:pt x="830" y="59"/>
                  </a:lnTo>
                  <a:lnTo>
                    <a:pt x="831" y="59"/>
                  </a:lnTo>
                  <a:lnTo>
                    <a:pt x="834" y="59"/>
                  </a:lnTo>
                  <a:lnTo>
                    <a:pt x="835" y="61"/>
                  </a:lnTo>
                  <a:lnTo>
                    <a:pt x="838" y="61"/>
                  </a:lnTo>
                  <a:lnTo>
                    <a:pt x="840" y="61"/>
                  </a:lnTo>
                  <a:lnTo>
                    <a:pt x="841" y="61"/>
                  </a:lnTo>
                  <a:lnTo>
                    <a:pt x="844" y="61"/>
                  </a:lnTo>
                  <a:lnTo>
                    <a:pt x="845" y="61"/>
                  </a:lnTo>
                  <a:lnTo>
                    <a:pt x="848" y="61"/>
                  </a:lnTo>
                  <a:lnTo>
                    <a:pt x="850" y="61"/>
                  </a:lnTo>
                  <a:lnTo>
                    <a:pt x="853" y="61"/>
                  </a:lnTo>
                  <a:lnTo>
                    <a:pt x="854" y="61"/>
                  </a:lnTo>
                  <a:lnTo>
                    <a:pt x="855" y="61"/>
                  </a:lnTo>
                  <a:lnTo>
                    <a:pt x="858" y="62"/>
                  </a:lnTo>
                </a:path>
              </a:pathLst>
            </a:custGeom>
            <a:noFill/>
            <a:ln w="14288">
              <a:solidFill>
                <a:srgbClr val="33CC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0" name="Freeform 152"/>
            <p:cNvSpPr>
              <a:spLocks/>
            </p:cNvSpPr>
            <p:nvPr/>
          </p:nvSpPr>
          <p:spPr bwMode="auto">
            <a:xfrm>
              <a:off x="3203" y="3107"/>
              <a:ext cx="794" cy="396"/>
            </a:xfrm>
            <a:custGeom>
              <a:avLst/>
              <a:gdLst>
                <a:gd name="T0" fmla="*/ 6 w 1201"/>
                <a:gd name="T1" fmla="*/ 130 h 641"/>
                <a:gd name="T2" fmla="*/ 13 w 1201"/>
                <a:gd name="T3" fmla="*/ 132 h 641"/>
                <a:gd name="T4" fmla="*/ 21 w 1201"/>
                <a:gd name="T5" fmla="*/ 132 h 641"/>
                <a:gd name="T6" fmla="*/ 28 w 1201"/>
                <a:gd name="T7" fmla="*/ 133 h 641"/>
                <a:gd name="T8" fmla="*/ 36 w 1201"/>
                <a:gd name="T9" fmla="*/ 135 h 641"/>
                <a:gd name="T10" fmla="*/ 43 w 1201"/>
                <a:gd name="T11" fmla="*/ 137 h 641"/>
                <a:gd name="T12" fmla="*/ 50 w 1201"/>
                <a:gd name="T13" fmla="*/ 139 h 641"/>
                <a:gd name="T14" fmla="*/ 58 w 1201"/>
                <a:gd name="T15" fmla="*/ 141 h 641"/>
                <a:gd name="T16" fmla="*/ 65 w 1201"/>
                <a:gd name="T17" fmla="*/ 143 h 641"/>
                <a:gd name="T18" fmla="*/ 72 w 1201"/>
                <a:gd name="T19" fmla="*/ 146 h 641"/>
                <a:gd name="T20" fmla="*/ 79 w 1201"/>
                <a:gd name="T21" fmla="*/ 148 h 641"/>
                <a:gd name="T22" fmla="*/ 87 w 1201"/>
                <a:gd name="T23" fmla="*/ 150 h 641"/>
                <a:gd name="T24" fmla="*/ 94 w 1201"/>
                <a:gd name="T25" fmla="*/ 152 h 641"/>
                <a:gd name="T26" fmla="*/ 101 w 1201"/>
                <a:gd name="T27" fmla="*/ 154 h 641"/>
                <a:gd name="T28" fmla="*/ 109 w 1201"/>
                <a:gd name="T29" fmla="*/ 156 h 641"/>
                <a:gd name="T30" fmla="*/ 116 w 1201"/>
                <a:gd name="T31" fmla="*/ 158 h 641"/>
                <a:gd name="T32" fmla="*/ 124 w 1201"/>
                <a:gd name="T33" fmla="*/ 159 h 641"/>
                <a:gd name="T34" fmla="*/ 132 w 1201"/>
                <a:gd name="T35" fmla="*/ 161 h 641"/>
                <a:gd name="T36" fmla="*/ 140 w 1201"/>
                <a:gd name="T37" fmla="*/ 162 h 641"/>
                <a:gd name="T38" fmla="*/ 149 w 1201"/>
                <a:gd name="T39" fmla="*/ 164 h 641"/>
                <a:gd name="T40" fmla="*/ 157 w 1201"/>
                <a:gd name="T41" fmla="*/ 165 h 641"/>
                <a:gd name="T42" fmla="*/ 165 w 1201"/>
                <a:gd name="T43" fmla="*/ 166 h 641"/>
                <a:gd name="T44" fmla="*/ 173 w 1201"/>
                <a:gd name="T45" fmla="*/ 168 h 641"/>
                <a:gd name="T46" fmla="*/ 181 w 1201"/>
                <a:gd name="T47" fmla="*/ 170 h 641"/>
                <a:gd name="T48" fmla="*/ 188 w 1201"/>
                <a:gd name="T49" fmla="*/ 172 h 641"/>
                <a:gd name="T50" fmla="*/ 196 w 1201"/>
                <a:gd name="T51" fmla="*/ 175 h 641"/>
                <a:gd name="T52" fmla="*/ 204 w 1201"/>
                <a:gd name="T53" fmla="*/ 177 h 641"/>
                <a:gd name="T54" fmla="*/ 212 w 1201"/>
                <a:gd name="T55" fmla="*/ 180 h 641"/>
                <a:gd name="T56" fmla="*/ 219 w 1201"/>
                <a:gd name="T57" fmla="*/ 184 h 641"/>
                <a:gd name="T58" fmla="*/ 227 w 1201"/>
                <a:gd name="T59" fmla="*/ 188 h 641"/>
                <a:gd name="T60" fmla="*/ 235 w 1201"/>
                <a:gd name="T61" fmla="*/ 192 h 641"/>
                <a:gd name="T62" fmla="*/ 245 w 1201"/>
                <a:gd name="T63" fmla="*/ 197 h 641"/>
                <a:gd name="T64" fmla="*/ 252 w 1201"/>
                <a:gd name="T65" fmla="*/ 201 h 641"/>
                <a:gd name="T66" fmla="*/ 261 w 1201"/>
                <a:gd name="T67" fmla="*/ 206 h 641"/>
                <a:gd name="T68" fmla="*/ 269 w 1201"/>
                <a:gd name="T69" fmla="*/ 211 h 641"/>
                <a:gd name="T70" fmla="*/ 278 w 1201"/>
                <a:gd name="T71" fmla="*/ 215 h 641"/>
                <a:gd name="T72" fmla="*/ 287 w 1201"/>
                <a:gd name="T73" fmla="*/ 220 h 641"/>
                <a:gd name="T74" fmla="*/ 296 w 1201"/>
                <a:gd name="T75" fmla="*/ 224 h 641"/>
                <a:gd name="T76" fmla="*/ 305 w 1201"/>
                <a:gd name="T77" fmla="*/ 229 h 641"/>
                <a:gd name="T78" fmla="*/ 314 w 1201"/>
                <a:gd name="T79" fmla="*/ 233 h 641"/>
                <a:gd name="T80" fmla="*/ 323 w 1201"/>
                <a:gd name="T81" fmla="*/ 237 h 641"/>
                <a:gd name="T82" fmla="*/ 331 w 1201"/>
                <a:gd name="T83" fmla="*/ 240 h 641"/>
                <a:gd name="T84" fmla="*/ 340 w 1201"/>
                <a:gd name="T85" fmla="*/ 243 h 641"/>
                <a:gd name="T86" fmla="*/ 349 w 1201"/>
                <a:gd name="T87" fmla="*/ 245 h 641"/>
                <a:gd name="T88" fmla="*/ 358 w 1201"/>
                <a:gd name="T89" fmla="*/ 245 h 641"/>
                <a:gd name="T90" fmla="*/ 367 w 1201"/>
                <a:gd name="T91" fmla="*/ 243 h 641"/>
                <a:gd name="T92" fmla="*/ 377 w 1201"/>
                <a:gd name="T93" fmla="*/ 241 h 641"/>
                <a:gd name="T94" fmla="*/ 386 w 1201"/>
                <a:gd name="T95" fmla="*/ 235 h 641"/>
                <a:gd name="T96" fmla="*/ 395 w 1201"/>
                <a:gd name="T97" fmla="*/ 228 h 641"/>
                <a:gd name="T98" fmla="*/ 405 w 1201"/>
                <a:gd name="T99" fmla="*/ 217 h 641"/>
                <a:gd name="T100" fmla="*/ 414 w 1201"/>
                <a:gd name="T101" fmla="*/ 204 h 641"/>
                <a:gd name="T102" fmla="*/ 424 w 1201"/>
                <a:gd name="T103" fmla="*/ 188 h 641"/>
                <a:gd name="T104" fmla="*/ 433 w 1201"/>
                <a:gd name="T105" fmla="*/ 171 h 641"/>
                <a:gd name="T106" fmla="*/ 442 w 1201"/>
                <a:gd name="T107" fmla="*/ 152 h 641"/>
                <a:gd name="T108" fmla="*/ 452 w 1201"/>
                <a:gd name="T109" fmla="*/ 132 h 641"/>
                <a:gd name="T110" fmla="*/ 461 w 1201"/>
                <a:gd name="T111" fmla="*/ 111 h 641"/>
                <a:gd name="T112" fmla="*/ 470 w 1201"/>
                <a:gd name="T113" fmla="*/ 89 h 641"/>
                <a:gd name="T114" fmla="*/ 481 w 1201"/>
                <a:gd name="T115" fmla="*/ 69 h 641"/>
                <a:gd name="T116" fmla="*/ 491 w 1201"/>
                <a:gd name="T117" fmla="*/ 50 h 641"/>
                <a:gd name="T118" fmla="*/ 501 w 1201"/>
                <a:gd name="T119" fmla="*/ 33 h 641"/>
                <a:gd name="T120" fmla="*/ 511 w 1201"/>
                <a:gd name="T121" fmla="*/ 18 h 641"/>
                <a:gd name="T122" fmla="*/ 521 w 1201"/>
                <a:gd name="T123" fmla="*/ 6 h 6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1" h="641">
                  <a:moveTo>
                    <a:pt x="0" y="341"/>
                  </a:moveTo>
                  <a:lnTo>
                    <a:pt x="2" y="341"/>
                  </a:lnTo>
                  <a:lnTo>
                    <a:pt x="4" y="341"/>
                  </a:lnTo>
                  <a:lnTo>
                    <a:pt x="6" y="341"/>
                  </a:lnTo>
                  <a:lnTo>
                    <a:pt x="9" y="341"/>
                  </a:lnTo>
                  <a:lnTo>
                    <a:pt x="10" y="341"/>
                  </a:lnTo>
                  <a:lnTo>
                    <a:pt x="13" y="341"/>
                  </a:lnTo>
                  <a:lnTo>
                    <a:pt x="14" y="341"/>
                  </a:lnTo>
                  <a:lnTo>
                    <a:pt x="17" y="342"/>
                  </a:lnTo>
                  <a:lnTo>
                    <a:pt x="19" y="342"/>
                  </a:lnTo>
                  <a:lnTo>
                    <a:pt x="22" y="342"/>
                  </a:lnTo>
                  <a:lnTo>
                    <a:pt x="23" y="342"/>
                  </a:lnTo>
                  <a:lnTo>
                    <a:pt x="24" y="342"/>
                  </a:lnTo>
                  <a:lnTo>
                    <a:pt x="27" y="342"/>
                  </a:lnTo>
                  <a:lnTo>
                    <a:pt x="29" y="344"/>
                  </a:lnTo>
                  <a:lnTo>
                    <a:pt x="31" y="344"/>
                  </a:lnTo>
                  <a:lnTo>
                    <a:pt x="33" y="344"/>
                  </a:lnTo>
                  <a:lnTo>
                    <a:pt x="36" y="344"/>
                  </a:lnTo>
                  <a:lnTo>
                    <a:pt x="37" y="344"/>
                  </a:lnTo>
                  <a:lnTo>
                    <a:pt x="40" y="345"/>
                  </a:lnTo>
                  <a:lnTo>
                    <a:pt x="41" y="345"/>
                  </a:lnTo>
                  <a:lnTo>
                    <a:pt x="44" y="345"/>
                  </a:lnTo>
                  <a:lnTo>
                    <a:pt x="46" y="345"/>
                  </a:lnTo>
                  <a:lnTo>
                    <a:pt x="49" y="347"/>
                  </a:lnTo>
                  <a:lnTo>
                    <a:pt x="50" y="347"/>
                  </a:lnTo>
                  <a:lnTo>
                    <a:pt x="53" y="347"/>
                  </a:lnTo>
                  <a:lnTo>
                    <a:pt x="54" y="347"/>
                  </a:lnTo>
                  <a:lnTo>
                    <a:pt x="56" y="348"/>
                  </a:lnTo>
                  <a:lnTo>
                    <a:pt x="58" y="348"/>
                  </a:lnTo>
                  <a:lnTo>
                    <a:pt x="60" y="348"/>
                  </a:lnTo>
                  <a:lnTo>
                    <a:pt x="63" y="348"/>
                  </a:lnTo>
                  <a:lnTo>
                    <a:pt x="64" y="350"/>
                  </a:lnTo>
                  <a:lnTo>
                    <a:pt x="67" y="350"/>
                  </a:lnTo>
                  <a:lnTo>
                    <a:pt x="68" y="350"/>
                  </a:lnTo>
                  <a:lnTo>
                    <a:pt x="71" y="351"/>
                  </a:lnTo>
                  <a:lnTo>
                    <a:pt x="73" y="351"/>
                  </a:lnTo>
                  <a:lnTo>
                    <a:pt x="76" y="351"/>
                  </a:lnTo>
                  <a:lnTo>
                    <a:pt x="77" y="352"/>
                  </a:lnTo>
                  <a:lnTo>
                    <a:pt x="80" y="352"/>
                  </a:lnTo>
                  <a:lnTo>
                    <a:pt x="81" y="354"/>
                  </a:lnTo>
                  <a:lnTo>
                    <a:pt x="84" y="354"/>
                  </a:lnTo>
                  <a:lnTo>
                    <a:pt x="85" y="354"/>
                  </a:lnTo>
                  <a:lnTo>
                    <a:pt x="87" y="355"/>
                  </a:lnTo>
                  <a:lnTo>
                    <a:pt x="90" y="355"/>
                  </a:lnTo>
                  <a:lnTo>
                    <a:pt x="91" y="357"/>
                  </a:lnTo>
                  <a:lnTo>
                    <a:pt x="94" y="357"/>
                  </a:lnTo>
                  <a:lnTo>
                    <a:pt x="95" y="357"/>
                  </a:lnTo>
                  <a:lnTo>
                    <a:pt x="98" y="358"/>
                  </a:lnTo>
                  <a:lnTo>
                    <a:pt x="100" y="358"/>
                  </a:lnTo>
                  <a:lnTo>
                    <a:pt x="103" y="360"/>
                  </a:lnTo>
                  <a:lnTo>
                    <a:pt x="104" y="360"/>
                  </a:lnTo>
                  <a:lnTo>
                    <a:pt x="107" y="361"/>
                  </a:lnTo>
                  <a:lnTo>
                    <a:pt x="108" y="361"/>
                  </a:lnTo>
                  <a:lnTo>
                    <a:pt x="111" y="362"/>
                  </a:lnTo>
                  <a:lnTo>
                    <a:pt x="113" y="362"/>
                  </a:lnTo>
                  <a:lnTo>
                    <a:pt x="115" y="364"/>
                  </a:lnTo>
                  <a:lnTo>
                    <a:pt x="117" y="364"/>
                  </a:lnTo>
                  <a:lnTo>
                    <a:pt x="118" y="365"/>
                  </a:lnTo>
                  <a:lnTo>
                    <a:pt x="121" y="365"/>
                  </a:lnTo>
                  <a:lnTo>
                    <a:pt x="122" y="367"/>
                  </a:lnTo>
                  <a:lnTo>
                    <a:pt x="125" y="367"/>
                  </a:lnTo>
                  <a:lnTo>
                    <a:pt x="127" y="368"/>
                  </a:lnTo>
                  <a:lnTo>
                    <a:pt x="130" y="368"/>
                  </a:lnTo>
                  <a:lnTo>
                    <a:pt x="131" y="369"/>
                  </a:lnTo>
                  <a:lnTo>
                    <a:pt x="134" y="369"/>
                  </a:lnTo>
                  <a:lnTo>
                    <a:pt x="135" y="371"/>
                  </a:lnTo>
                  <a:lnTo>
                    <a:pt x="138" y="371"/>
                  </a:lnTo>
                  <a:lnTo>
                    <a:pt x="140" y="372"/>
                  </a:lnTo>
                  <a:lnTo>
                    <a:pt x="142" y="374"/>
                  </a:lnTo>
                  <a:lnTo>
                    <a:pt x="144" y="374"/>
                  </a:lnTo>
                  <a:lnTo>
                    <a:pt x="147" y="375"/>
                  </a:lnTo>
                  <a:lnTo>
                    <a:pt x="148" y="375"/>
                  </a:lnTo>
                  <a:lnTo>
                    <a:pt x="149" y="377"/>
                  </a:lnTo>
                  <a:lnTo>
                    <a:pt x="152" y="377"/>
                  </a:lnTo>
                  <a:lnTo>
                    <a:pt x="154" y="378"/>
                  </a:lnTo>
                  <a:lnTo>
                    <a:pt x="157" y="378"/>
                  </a:lnTo>
                  <a:lnTo>
                    <a:pt x="158" y="379"/>
                  </a:lnTo>
                  <a:lnTo>
                    <a:pt x="161" y="379"/>
                  </a:lnTo>
                  <a:lnTo>
                    <a:pt x="162" y="381"/>
                  </a:lnTo>
                  <a:lnTo>
                    <a:pt x="165" y="382"/>
                  </a:lnTo>
                  <a:lnTo>
                    <a:pt x="167" y="382"/>
                  </a:lnTo>
                  <a:lnTo>
                    <a:pt x="169" y="384"/>
                  </a:lnTo>
                  <a:lnTo>
                    <a:pt x="171" y="384"/>
                  </a:lnTo>
                  <a:lnTo>
                    <a:pt x="174" y="385"/>
                  </a:lnTo>
                  <a:lnTo>
                    <a:pt x="175" y="385"/>
                  </a:lnTo>
                  <a:lnTo>
                    <a:pt x="178" y="387"/>
                  </a:lnTo>
                  <a:lnTo>
                    <a:pt x="179" y="387"/>
                  </a:lnTo>
                  <a:lnTo>
                    <a:pt x="181" y="388"/>
                  </a:lnTo>
                  <a:lnTo>
                    <a:pt x="184" y="388"/>
                  </a:lnTo>
                  <a:lnTo>
                    <a:pt x="185" y="389"/>
                  </a:lnTo>
                  <a:lnTo>
                    <a:pt x="188" y="391"/>
                  </a:lnTo>
                  <a:lnTo>
                    <a:pt x="189" y="391"/>
                  </a:lnTo>
                  <a:lnTo>
                    <a:pt x="192" y="392"/>
                  </a:lnTo>
                  <a:lnTo>
                    <a:pt x="194" y="392"/>
                  </a:lnTo>
                  <a:lnTo>
                    <a:pt x="196" y="394"/>
                  </a:lnTo>
                  <a:lnTo>
                    <a:pt x="198" y="394"/>
                  </a:lnTo>
                  <a:lnTo>
                    <a:pt x="201" y="395"/>
                  </a:lnTo>
                  <a:lnTo>
                    <a:pt x="202" y="395"/>
                  </a:lnTo>
                  <a:lnTo>
                    <a:pt x="205" y="396"/>
                  </a:lnTo>
                  <a:lnTo>
                    <a:pt x="206" y="396"/>
                  </a:lnTo>
                  <a:lnTo>
                    <a:pt x="209" y="398"/>
                  </a:lnTo>
                  <a:lnTo>
                    <a:pt x="211" y="398"/>
                  </a:lnTo>
                  <a:lnTo>
                    <a:pt x="212" y="399"/>
                  </a:lnTo>
                  <a:lnTo>
                    <a:pt x="215" y="399"/>
                  </a:lnTo>
                  <a:lnTo>
                    <a:pt x="216" y="401"/>
                  </a:lnTo>
                  <a:lnTo>
                    <a:pt x="219" y="401"/>
                  </a:lnTo>
                  <a:lnTo>
                    <a:pt x="221" y="402"/>
                  </a:lnTo>
                  <a:lnTo>
                    <a:pt x="223" y="402"/>
                  </a:lnTo>
                  <a:lnTo>
                    <a:pt x="225" y="402"/>
                  </a:lnTo>
                  <a:lnTo>
                    <a:pt x="228" y="404"/>
                  </a:lnTo>
                  <a:lnTo>
                    <a:pt x="229" y="404"/>
                  </a:lnTo>
                  <a:lnTo>
                    <a:pt x="232" y="405"/>
                  </a:lnTo>
                  <a:lnTo>
                    <a:pt x="233" y="405"/>
                  </a:lnTo>
                  <a:lnTo>
                    <a:pt x="236" y="406"/>
                  </a:lnTo>
                  <a:lnTo>
                    <a:pt x="238" y="406"/>
                  </a:lnTo>
                  <a:lnTo>
                    <a:pt x="240" y="406"/>
                  </a:lnTo>
                  <a:lnTo>
                    <a:pt x="242" y="408"/>
                  </a:lnTo>
                  <a:lnTo>
                    <a:pt x="245" y="408"/>
                  </a:lnTo>
                  <a:lnTo>
                    <a:pt x="246" y="409"/>
                  </a:lnTo>
                  <a:lnTo>
                    <a:pt x="249" y="409"/>
                  </a:lnTo>
                  <a:lnTo>
                    <a:pt x="250" y="409"/>
                  </a:lnTo>
                  <a:lnTo>
                    <a:pt x="253" y="411"/>
                  </a:lnTo>
                  <a:lnTo>
                    <a:pt x="255" y="411"/>
                  </a:lnTo>
                  <a:lnTo>
                    <a:pt x="258" y="412"/>
                  </a:lnTo>
                  <a:lnTo>
                    <a:pt x="259" y="412"/>
                  </a:lnTo>
                  <a:lnTo>
                    <a:pt x="262" y="412"/>
                  </a:lnTo>
                  <a:lnTo>
                    <a:pt x="263" y="413"/>
                  </a:lnTo>
                  <a:lnTo>
                    <a:pt x="266" y="413"/>
                  </a:lnTo>
                  <a:lnTo>
                    <a:pt x="267" y="413"/>
                  </a:lnTo>
                  <a:lnTo>
                    <a:pt x="270" y="415"/>
                  </a:lnTo>
                  <a:lnTo>
                    <a:pt x="272" y="415"/>
                  </a:lnTo>
                  <a:lnTo>
                    <a:pt x="275" y="415"/>
                  </a:lnTo>
                  <a:lnTo>
                    <a:pt x="277" y="416"/>
                  </a:lnTo>
                  <a:lnTo>
                    <a:pt x="279" y="416"/>
                  </a:lnTo>
                  <a:lnTo>
                    <a:pt x="282" y="418"/>
                  </a:lnTo>
                  <a:lnTo>
                    <a:pt x="283" y="418"/>
                  </a:lnTo>
                  <a:lnTo>
                    <a:pt x="286" y="418"/>
                  </a:lnTo>
                  <a:lnTo>
                    <a:pt x="289" y="419"/>
                  </a:lnTo>
                  <a:lnTo>
                    <a:pt x="290" y="419"/>
                  </a:lnTo>
                  <a:lnTo>
                    <a:pt x="293" y="419"/>
                  </a:lnTo>
                  <a:lnTo>
                    <a:pt x="294" y="421"/>
                  </a:lnTo>
                  <a:lnTo>
                    <a:pt x="297" y="421"/>
                  </a:lnTo>
                  <a:lnTo>
                    <a:pt x="300" y="421"/>
                  </a:lnTo>
                  <a:lnTo>
                    <a:pt x="302" y="422"/>
                  </a:lnTo>
                  <a:lnTo>
                    <a:pt x="304" y="422"/>
                  </a:lnTo>
                  <a:lnTo>
                    <a:pt x="306" y="422"/>
                  </a:lnTo>
                  <a:lnTo>
                    <a:pt x="309" y="422"/>
                  </a:lnTo>
                  <a:lnTo>
                    <a:pt x="312" y="423"/>
                  </a:lnTo>
                  <a:lnTo>
                    <a:pt x="313" y="423"/>
                  </a:lnTo>
                  <a:lnTo>
                    <a:pt x="316" y="423"/>
                  </a:lnTo>
                  <a:lnTo>
                    <a:pt x="319" y="425"/>
                  </a:lnTo>
                  <a:lnTo>
                    <a:pt x="320" y="425"/>
                  </a:lnTo>
                  <a:lnTo>
                    <a:pt x="323" y="425"/>
                  </a:lnTo>
                  <a:lnTo>
                    <a:pt x="326" y="426"/>
                  </a:lnTo>
                  <a:lnTo>
                    <a:pt x="327" y="426"/>
                  </a:lnTo>
                  <a:lnTo>
                    <a:pt x="330" y="426"/>
                  </a:lnTo>
                  <a:lnTo>
                    <a:pt x="333" y="428"/>
                  </a:lnTo>
                  <a:lnTo>
                    <a:pt x="334" y="428"/>
                  </a:lnTo>
                  <a:lnTo>
                    <a:pt x="337" y="428"/>
                  </a:lnTo>
                  <a:lnTo>
                    <a:pt x="340" y="429"/>
                  </a:lnTo>
                  <a:lnTo>
                    <a:pt x="341" y="429"/>
                  </a:lnTo>
                  <a:lnTo>
                    <a:pt x="344" y="429"/>
                  </a:lnTo>
                  <a:lnTo>
                    <a:pt x="347" y="429"/>
                  </a:lnTo>
                  <a:lnTo>
                    <a:pt x="348" y="431"/>
                  </a:lnTo>
                  <a:lnTo>
                    <a:pt x="351" y="431"/>
                  </a:lnTo>
                  <a:lnTo>
                    <a:pt x="354" y="431"/>
                  </a:lnTo>
                  <a:lnTo>
                    <a:pt x="356" y="432"/>
                  </a:lnTo>
                  <a:lnTo>
                    <a:pt x="358" y="432"/>
                  </a:lnTo>
                  <a:lnTo>
                    <a:pt x="361" y="432"/>
                  </a:lnTo>
                  <a:lnTo>
                    <a:pt x="363" y="433"/>
                  </a:lnTo>
                  <a:lnTo>
                    <a:pt x="366" y="433"/>
                  </a:lnTo>
                  <a:lnTo>
                    <a:pt x="368" y="433"/>
                  </a:lnTo>
                  <a:lnTo>
                    <a:pt x="370" y="435"/>
                  </a:lnTo>
                  <a:lnTo>
                    <a:pt x="373" y="435"/>
                  </a:lnTo>
                  <a:lnTo>
                    <a:pt x="376" y="435"/>
                  </a:lnTo>
                  <a:lnTo>
                    <a:pt x="377" y="436"/>
                  </a:lnTo>
                  <a:lnTo>
                    <a:pt x="380" y="436"/>
                  </a:lnTo>
                  <a:lnTo>
                    <a:pt x="383" y="438"/>
                  </a:lnTo>
                  <a:lnTo>
                    <a:pt x="384" y="438"/>
                  </a:lnTo>
                  <a:lnTo>
                    <a:pt x="387" y="438"/>
                  </a:lnTo>
                  <a:lnTo>
                    <a:pt x="388" y="439"/>
                  </a:lnTo>
                  <a:lnTo>
                    <a:pt x="391" y="439"/>
                  </a:lnTo>
                  <a:lnTo>
                    <a:pt x="394" y="439"/>
                  </a:lnTo>
                  <a:lnTo>
                    <a:pt x="395" y="440"/>
                  </a:lnTo>
                  <a:lnTo>
                    <a:pt x="398" y="440"/>
                  </a:lnTo>
                  <a:lnTo>
                    <a:pt x="400" y="442"/>
                  </a:lnTo>
                  <a:lnTo>
                    <a:pt x="403" y="442"/>
                  </a:lnTo>
                  <a:lnTo>
                    <a:pt x="405" y="443"/>
                  </a:lnTo>
                  <a:lnTo>
                    <a:pt x="407" y="443"/>
                  </a:lnTo>
                  <a:lnTo>
                    <a:pt x="410" y="443"/>
                  </a:lnTo>
                  <a:lnTo>
                    <a:pt x="411" y="445"/>
                  </a:lnTo>
                  <a:lnTo>
                    <a:pt x="414" y="445"/>
                  </a:lnTo>
                  <a:lnTo>
                    <a:pt x="417" y="446"/>
                  </a:lnTo>
                  <a:lnTo>
                    <a:pt x="418" y="446"/>
                  </a:lnTo>
                  <a:lnTo>
                    <a:pt x="421" y="448"/>
                  </a:lnTo>
                  <a:lnTo>
                    <a:pt x="422" y="448"/>
                  </a:lnTo>
                  <a:lnTo>
                    <a:pt x="425" y="449"/>
                  </a:lnTo>
                  <a:lnTo>
                    <a:pt x="427" y="449"/>
                  </a:lnTo>
                  <a:lnTo>
                    <a:pt x="430" y="450"/>
                  </a:lnTo>
                  <a:lnTo>
                    <a:pt x="431" y="450"/>
                  </a:lnTo>
                  <a:lnTo>
                    <a:pt x="434" y="452"/>
                  </a:lnTo>
                  <a:lnTo>
                    <a:pt x="435" y="452"/>
                  </a:lnTo>
                  <a:lnTo>
                    <a:pt x="438" y="453"/>
                  </a:lnTo>
                  <a:lnTo>
                    <a:pt x="439" y="455"/>
                  </a:lnTo>
                  <a:lnTo>
                    <a:pt x="442" y="455"/>
                  </a:lnTo>
                  <a:lnTo>
                    <a:pt x="444" y="456"/>
                  </a:lnTo>
                  <a:lnTo>
                    <a:pt x="447" y="456"/>
                  </a:lnTo>
                  <a:lnTo>
                    <a:pt x="449" y="458"/>
                  </a:lnTo>
                  <a:lnTo>
                    <a:pt x="451" y="459"/>
                  </a:lnTo>
                  <a:lnTo>
                    <a:pt x="454" y="459"/>
                  </a:lnTo>
                  <a:lnTo>
                    <a:pt x="455" y="460"/>
                  </a:lnTo>
                  <a:lnTo>
                    <a:pt x="458" y="462"/>
                  </a:lnTo>
                  <a:lnTo>
                    <a:pt x="459" y="462"/>
                  </a:lnTo>
                  <a:lnTo>
                    <a:pt x="462" y="463"/>
                  </a:lnTo>
                  <a:lnTo>
                    <a:pt x="464" y="465"/>
                  </a:lnTo>
                  <a:lnTo>
                    <a:pt x="466" y="465"/>
                  </a:lnTo>
                  <a:lnTo>
                    <a:pt x="468" y="466"/>
                  </a:lnTo>
                  <a:lnTo>
                    <a:pt x="471" y="467"/>
                  </a:lnTo>
                  <a:lnTo>
                    <a:pt x="472" y="467"/>
                  </a:lnTo>
                  <a:lnTo>
                    <a:pt x="475" y="469"/>
                  </a:lnTo>
                  <a:lnTo>
                    <a:pt x="476" y="470"/>
                  </a:lnTo>
                  <a:lnTo>
                    <a:pt x="479" y="472"/>
                  </a:lnTo>
                  <a:lnTo>
                    <a:pt x="482" y="472"/>
                  </a:lnTo>
                  <a:lnTo>
                    <a:pt x="484" y="473"/>
                  </a:lnTo>
                  <a:lnTo>
                    <a:pt x="486" y="475"/>
                  </a:lnTo>
                  <a:lnTo>
                    <a:pt x="488" y="476"/>
                  </a:lnTo>
                  <a:lnTo>
                    <a:pt x="491" y="477"/>
                  </a:lnTo>
                  <a:lnTo>
                    <a:pt x="494" y="477"/>
                  </a:lnTo>
                  <a:lnTo>
                    <a:pt x="495" y="479"/>
                  </a:lnTo>
                  <a:lnTo>
                    <a:pt x="498" y="480"/>
                  </a:lnTo>
                  <a:lnTo>
                    <a:pt x="499" y="482"/>
                  </a:lnTo>
                  <a:lnTo>
                    <a:pt x="502" y="483"/>
                  </a:lnTo>
                  <a:lnTo>
                    <a:pt x="505" y="485"/>
                  </a:lnTo>
                  <a:lnTo>
                    <a:pt x="506" y="486"/>
                  </a:lnTo>
                  <a:lnTo>
                    <a:pt x="509" y="487"/>
                  </a:lnTo>
                  <a:lnTo>
                    <a:pt x="511" y="487"/>
                  </a:lnTo>
                  <a:lnTo>
                    <a:pt x="513" y="489"/>
                  </a:lnTo>
                  <a:lnTo>
                    <a:pt x="516" y="490"/>
                  </a:lnTo>
                  <a:lnTo>
                    <a:pt x="518" y="492"/>
                  </a:lnTo>
                  <a:lnTo>
                    <a:pt x="521" y="493"/>
                  </a:lnTo>
                  <a:lnTo>
                    <a:pt x="523" y="494"/>
                  </a:lnTo>
                  <a:lnTo>
                    <a:pt x="525" y="496"/>
                  </a:lnTo>
                  <a:lnTo>
                    <a:pt x="528" y="497"/>
                  </a:lnTo>
                  <a:lnTo>
                    <a:pt x="530" y="499"/>
                  </a:lnTo>
                  <a:lnTo>
                    <a:pt x="532" y="500"/>
                  </a:lnTo>
                  <a:lnTo>
                    <a:pt x="535" y="502"/>
                  </a:lnTo>
                  <a:lnTo>
                    <a:pt x="538" y="503"/>
                  </a:lnTo>
                  <a:lnTo>
                    <a:pt x="539" y="504"/>
                  </a:lnTo>
                  <a:lnTo>
                    <a:pt x="542" y="506"/>
                  </a:lnTo>
                  <a:lnTo>
                    <a:pt x="545" y="507"/>
                  </a:lnTo>
                  <a:lnTo>
                    <a:pt x="546" y="509"/>
                  </a:lnTo>
                  <a:lnTo>
                    <a:pt x="549" y="510"/>
                  </a:lnTo>
                  <a:lnTo>
                    <a:pt x="552" y="511"/>
                  </a:lnTo>
                  <a:lnTo>
                    <a:pt x="553" y="513"/>
                  </a:lnTo>
                  <a:lnTo>
                    <a:pt x="556" y="514"/>
                  </a:lnTo>
                  <a:lnTo>
                    <a:pt x="559" y="516"/>
                  </a:lnTo>
                  <a:lnTo>
                    <a:pt x="560" y="517"/>
                  </a:lnTo>
                  <a:lnTo>
                    <a:pt x="563" y="519"/>
                  </a:lnTo>
                  <a:lnTo>
                    <a:pt x="566" y="520"/>
                  </a:lnTo>
                  <a:lnTo>
                    <a:pt x="567" y="521"/>
                  </a:lnTo>
                  <a:lnTo>
                    <a:pt x="570" y="523"/>
                  </a:lnTo>
                  <a:lnTo>
                    <a:pt x="573" y="524"/>
                  </a:lnTo>
                  <a:lnTo>
                    <a:pt x="575" y="526"/>
                  </a:lnTo>
                  <a:lnTo>
                    <a:pt x="577" y="527"/>
                  </a:lnTo>
                  <a:lnTo>
                    <a:pt x="580" y="529"/>
                  </a:lnTo>
                  <a:lnTo>
                    <a:pt x="582" y="531"/>
                  </a:lnTo>
                  <a:lnTo>
                    <a:pt x="584" y="533"/>
                  </a:lnTo>
                  <a:lnTo>
                    <a:pt x="587" y="534"/>
                  </a:lnTo>
                  <a:lnTo>
                    <a:pt x="590" y="536"/>
                  </a:lnTo>
                  <a:lnTo>
                    <a:pt x="592" y="537"/>
                  </a:lnTo>
                  <a:lnTo>
                    <a:pt x="594" y="538"/>
                  </a:lnTo>
                  <a:lnTo>
                    <a:pt x="597" y="540"/>
                  </a:lnTo>
                  <a:lnTo>
                    <a:pt x="599" y="541"/>
                  </a:lnTo>
                  <a:lnTo>
                    <a:pt x="602" y="543"/>
                  </a:lnTo>
                  <a:lnTo>
                    <a:pt x="604" y="544"/>
                  </a:lnTo>
                  <a:lnTo>
                    <a:pt x="607" y="546"/>
                  </a:lnTo>
                  <a:lnTo>
                    <a:pt x="609" y="547"/>
                  </a:lnTo>
                  <a:lnTo>
                    <a:pt x="612" y="548"/>
                  </a:lnTo>
                  <a:lnTo>
                    <a:pt x="614" y="551"/>
                  </a:lnTo>
                  <a:lnTo>
                    <a:pt x="616" y="553"/>
                  </a:lnTo>
                  <a:lnTo>
                    <a:pt x="619" y="554"/>
                  </a:lnTo>
                  <a:lnTo>
                    <a:pt x="621" y="556"/>
                  </a:lnTo>
                  <a:lnTo>
                    <a:pt x="624" y="557"/>
                  </a:lnTo>
                  <a:lnTo>
                    <a:pt x="627" y="558"/>
                  </a:lnTo>
                  <a:lnTo>
                    <a:pt x="629" y="560"/>
                  </a:lnTo>
                  <a:lnTo>
                    <a:pt x="631" y="561"/>
                  </a:lnTo>
                  <a:lnTo>
                    <a:pt x="634" y="563"/>
                  </a:lnTo>
                  <a:lnTo>
                    <a:pt x="637" y="564"/>
                  </a:lnTo>
                  <a:lnTo>
                    <a:pt x="640" y="565"/>
                  </a:lnTo>
                  <a:lnTo>
                    <a:pt x="641" y="567"/>
                  </a:lnTo>
                  <a:lnTo>
                    <a:pt x="644" y="570"/>
                  </a:lnTo>
                  <a:lnTo>
                    <a:pt x="647" y="571"/>
                  </a:lnTo>
                  <a:lnTo>
                    <a:pt x="650" y="573"/>
                  </a:lnTo>
                  <a:lnTo>
                    <a:pt x="653" y="574"/>
                  </a:lnTo>
                  <a:lnTo>
                    <a:pt x="654" y="575"/>
                  </a:lnTo>
                  <a:lnTo>
                    <a:pt x="657" y="577"/>
                  </a:lnTo>
                  <a:lnTo>
                    <a:pt x="660" y="578"/>
                  </a:lnTo>
                  <a:lnTo>
                    <a:pt x="663" y="580"/>
                  </a:lnTo>
                  <a:lnTo>
                    <a:pt x="666" y="581"/>
                  </a:lnTo>
                  <a:lnTo>
                    <a:pt x="667" y="583"/>
                  </a:lnTo>
                  <a:lnTo>
                    <a:pt x="670" y="584"/>
                  </a:lnTo>
                  <a:lnTo>
                    <a:pt x="673" y="585"/>
                  </a:lnTo>
                  <a:lnTo>
                    <a:pt x="675" y="587"/>
                  </a:lnTo>
                  <a:lnTo>
                    <a:pt x="678" y="588"/>
                  </a:lnTo>
                  <a:lnTo>
                    <a:pt x="680" y="590"/>
                  </a:lnTo>
                  <a:lnTo>
                    <a:pt x="683" y="591"/>
                  </a:lnTo>
                  <a:lnTo>
                    <a:pt x="685" y="592"/>
                  </a:lnTo>
                  <a:lnTo>
                    <a:pt x="688" y="594"/>
                  </a:lnTo>
                  <a:lnTo>
                    <a:pt x="691" y="595"/>
                  </a:lnTo>
                  <a:lnTo>
                    <a:pt x="693" y="597"/>
                  </a:lnTo>
                  <a:lnTo>
                    <a:pt x="695" y="598"/>
                  </a:lnTo>
                  <a:lnTo>
                    <a:pt x="698" y="600"/>
                  </a:lnTo>
                  <a:lnTo>
                    <a:pt x="701" y="601"/>
                  </a:lnTo>
                  <a:lnTo>
                    <a:pt x="704" y="602"/>
                  </a:lnTo>
                  <a:lnTo>
                    <a:pt x="705" y="604"/>
                  </a:lnTo>
                  <a:lnTo>
                    <a:pt x="708" y="605"/>
                  </a:lnTo>
                  <a:lnTo>
                    <a:pt x="711" y="607"/>
                  </a:lnTo>
                  <a:lnTo>
                    <a:pt x="712" y="608"/>
                  </a:lnTo>
                  <a:lnTo>
                    <a:pt x="715" y="609"/>
                  </a:lnTo>
                  <a:lnTo>
                    <a:pt x="718" y="611"/>
                  </a:lnTo>
                  <a:lnTo>
                    <a:pt x="721" y="612"/>
                  </a:lnTo>
                  <a:lnTo>
                    <a:pt x="722" y="614"/>
                  </a:lnTo>
                  <a:lnTo>
                    <a:pt x="725" y="615"/>
                  </a:lnTo>
                  <a:lnTo>
                    <a:pt x="728" y="615"/>
                  </a:lnTo>
                  <a:lnTo>
                    <a:pt x="731" y="617"/>
                  </a:lnTo>
                  <a:lnTo>
                    <a:pt x="732" y="618"/>
                  </a:lnTo>
                  <a:lnTo>
                    <a:pt x="735" y="619"/>
                  </a:lnTo>
                  <a:lnTo>
                    <a:pt x="738" y="621"/>
                  </a:lnTo>
                  <a:lnTo>
                    <a:pt x="739" y="622"/>
                  </a:lnTo>
                  <a:lnTo>
                    <a:pt x="742" y="622"/>
                  </a:lnTo>
                  <a:lnTo>
                    <a:pt x="745" y="624"/>
                  </a:lnTo>
                  <a:lnTo>
                    <a:pt x="748" y="625"/>
                  </a:lnTo>
                  <a:lnTo>
                    <a:pt x="749" y="627"/>
                  </a:lnTo>
                  <a:lnTo>
                    <a:pt x="752" y="627"/>
                  </a:lnTo>
                  <a:lnTo>
                    <a:pt x="755" y="628"/>
                  </a:lnTo>
                  <a:lnTo>
                    <a:pt x="758" y="629"/>
                  </a:lnTo>
                  <a:lnTo>
                    <a:pt x="759" y="629"/>
                  </a:lnTo>
                  <a:lnTo>
                    <a:pt x="762" y="631"/>
                  </a:lnTo>
                  <a:lnTo>
                    <a:pt x="765" y="632"/>
                  </a:lnTo>
                  <a:lnTo>
                    <a:pt x="768" y="632"/>
                  </a:lnTo>
                  <a:lnTo>
                    <a:pt x="769" y="634"/>
                  </a:lnTo>
                  <a:lnTo>
                    <a:pt x="772" y="634"/>
                  </a:lnTo>
                  <a:lnTo>
                    <a:pt x="775" y="635"/>
                  </a:lnTo>
                  <a:lnTo>
                    <a:pt x="778" y="636"/>
                  </a:lnTo>
                  <a:lnTo>
                    <a:pt x="781" y="636"/>
                  </a:lnTo>
                  <a:lnTo>
                    <a:pt x="782" y="638"/>
                  </a:lnTo>
                  <a:lnTo>
                    <a:pt x="785" y="638"/>
                  </a:lnTo>
                  <a:lnTo>
                    <a:pt x="788" y="638"/>
                  </a:lnTo>
                  <a:lnTo>
                    <a:pt x="791" y="639"/>
                  </a:lnTo>
                  <a:lnTo>
                    <a:pt x="793" y="639"/>
                  </a:lnTo>
                  <a:lnTo>
                    <a:pt x="795" y="639"/>
                  </a:lnTo>
                  <a:lnTo>
                    <a:pt x="798" y="641"/>
                  </a:lnTo>
                  <a:lnTo>
                    <a:pt x="801" y="641"/>
                  </a:lnTo>
                  <a:lnTo>
                    <a:pt x="803" y="641"/>
                  </a:lnTo>
                  <a:lnTo>
                    <a:pt x="806" y="641"/>
                  </a:lnTo>
                  <a:lnTo>
                    <a:pt x="809" y="641"/>
                  </a:lnTo>
                  <a:lnTo>
                    <a:pt x="812" y="641"/>
                  </a:lnTo>
                  <a:lnTo>
                    <a:pt x="813" y="641"/>
                  </a:lnTo>
                  <a:lnTo>
                    <a:pt x="816" y="641"/>
                  </a:lnTo>
                  <a:lnTo>
                    <a:pt x="819" y="641"/>
                  </a:lnTo>
                  <a:lnTo>
                    <a:pt x="822" y="641"/>
                  </a:lnTo>
                  <a:lnTo>
                    <a:pt x="825" y="641"/>
                  </a:lnTo>
                  <a:lnTo>
                    <a:pt x="828" y="641"/>
                  </a:lnTo>
                  <a:lnTo>
                    <a:pt x="830" y="641"/>
                  </a:lnTo>
                  <a:lnTo>
                    <a:pt x="833" y="639"/>
                  </a:lnTo>
                  <a:lnTo>
                    <a:pt x="836" y="639"/>
                  </a:lnTo>
                  <a:lnTo>
                    <a:pt x="838" y="639"/>
                  </a:lnTo>
                  <a:lnTo>
                    <a:pt x="840" y="638"/>
                  </a:lnTo>
                  <a:lnTo>
                    <a:pt x="843" y="638"/>
                  </a:lnTo>
                  <a:lnTo>
                    <a:pt x="846" y="636"/>
                  </a:lnTo>
                  <a:lnTo>
                    <a:pt x="849" y="636"/>
                  </a:lnTo>
                  <a:lnTo>
                    <a:pt x="852" y="635"/>
                  </a:lnTo>
                  <a:lnTo>
                    <a:pt x="855" y="634"/>
                  </a:lnTo>
                  <a:lnTo>
                    <a:pt x="857" y="632"/>
                  </a:lnTo>
                  <a:lnTo>
                    <a:pt x="859" y="632"/>
                  </a:lnTo>
                  <a:lnTo>
                    <a:pt x="862" y="631"/>
                  </a:lnTo>
                  <a:lnTo>
                    <a:pt x="865" y="629"/>
                  </a:lnTo>
                  <a:lnTo>
                    <a:pt x="867" y="628"/>
                  </a:lnTo>
                  <a:lnTo>
                    <a:pt x="870" y="627"/>
                  </a:lnTo>
                  <a:lnTo>
                    <a:pt x="873" y="624"/>
                  </a:lnTo>
                  <a:lnTo>
                    <a:pt x="876" y="622"/>
                  </a:lnTo>
                  <a:lnTo>
                    <a:pt x="879" y="621"/>
                  </a:lnTo>
                  <a:lnTo>
                    <a:pt x="880" y="618"/>
                  </a:lnTo>
                  <a:lnTo>
                    <a:pt x="883" y="617"/>
                  </a:lnTo>
                  <a:lnTo>
                    <a:pt x="886" y="615"/>
                  </a:lnTo>
                  <a:lnTo>
                    <a:pt x="889" y="612"/>
                  </a:lnTo>
                  <a:lnTo>
                    <a:pt x="892" y="609"/>
                  </a:lnTo>
                  <a:lnTo>
                    <a:pt x="894" y="608"/>
                  </a:lnTo>
                  <a:lnTo>
                    <a:pt x="897" y="605"/>
                  </a:lnTo>
                  <a:lnTo>
                    <a:pt x="900" y="602"/>
                  </a:lnTo>
                  <a:lnTo>
                    <a:pt x="903" y="600"/>
                  </a:lnTo>
                  <a:lnTo>
                    <a:pt x="904" y="597"/>
                  </a:lnTo>
                  <a:lnTo>
                    <a:pt x="907" y="594"/>
                  </a:lnTo>
                  <a:lnTo>
                    <a:pt x="910" y="591"/>
                  </a:lnTo>
                  <a:lnTo>
                    <a:pt x="913" y="587"/>
                  </a:lnTo>
                  <a:lnTo>
                    <a:pt x="916" y="584"/>
                  </a:lnTo>
                  <a:lnTo>
                    <a:pt x="919" y="581"/>
                  </a:lnTo>
                  <a:lnTo>
                    <a:pt x="921" y="577"/>
                  </a:lnTo>
                  <a:lnTo>
                    <a:pt x="924" y="574"/>
                  </a:lnTo>
                  <a:lnTo>
                    <a:pt x="926" y="570"/>
                  </a:lnTo>
                  <a:lnTo>
                    <a:pt x="929" y="565"/>
                  </a:lnTo>
                  <a:lnTo>
                    <a:pt x="931" y="563"/>
                  </a:lnTo>
                  <a:lnTo>
                    <a:pt x="934" y="558"/>
                  </a:lnTo>
                  <a:lnTo>
                    <a:pt x="937" y="554"/>
                  </a:lnTo>
                  <a:lnTo>
                    <a:pt x="940" y="550"/>
                  </a:lnTo>
                  <a:lnTo>
                    <a:pt x="943" y="544"/>
                  </a:lnTo>
                  <a:lnTo>
                    <a:pt x="946" y="540"/>
                  </a:lnTo>
                  <a:lnTo>
                    <a:pt x="947" y="536"/>
                  </a:lnTo>
                  <a:lnTo>
                    <a:pt x="950" y="531"/>
                  </a:lnTo>
                  <a:lnTo>
                    <a:pt x="953" y="526"/>
                  </a:lnTo>
                  <a:lnTo>
                    <a:pt x="956" y="521"/>
                  </a:lnTo>
                  <a:lnTo>
                    <a:pt x="958" y="516"/>
                  </a:lnTo>
                  <a:lnTo>
                    <a:pt x="961" y="510"/>
                  </a:lnTo>
                  <a:lnTo>
                    <a:pt x="964" y="506"/>
                  </a:lnTo>
                  <a:lnTo>
                    <a:pt x="967" y="500"/>
                  </a:lnTo>
                  <a:lnTo>
                    <a:pt x="970" y="494"/>
                  </a:lnTo>
                  <a:lnTo>
                    <a:pt x="971" y="489"/>
                  </a:lnTo>
                  <a:lnTo>
                    <a:pt x="974" y="483"/>
                  </a:lnTo>
                  <a:lnTo>
                    <a:pt x="977" y="477"/>
                  </a:lnTo>
                  <a:lnTo>
                    <a:pt x="980" y="472"/>
                  </a:lnTo>
                  <a:lnTo>
                    <a:pt x="983" y="466"/>
                  </a:lnTo>
                  <a:lnTo>
                    <a:pt x="985" y="460"/>
                  </a:lnTo>
                  <a:lnTo>
                    <a:pt x="988" y="455"/>
                  </a:lnTo>
                  <a:lnTo>
                    <a:pt x="991" y="448"/>
                  </a:lnTo>
                  <a:lnTo>
                    <a:pt x="994" y="442"/>
                  </a:lnTo>
                  <a:lnTo>
                    <a:pt x="997" y="436"/>
                  </a:lnTo>
                  <a:lnTo>
                    <a:pt x="998" y="429"/>
                  </a:lnTo>
                  <a:lnTo>
                    <a:pt x="1001" y="423"/>
                  </a:lnTo>
                  <a:lnTo>
                    <a:pt x="1004" y="416"/>
                  </a:lnTo>
                  <a:lnTo>
                    <a:pt x="1007" y="411"/>
                  </a:lnTo>
                  <a:lnTo>
                    <a:pt x="1010" y="404"/>
                  </a:lnTo>
                  <a:lnTo>
                    <a:pt x="1012" y="398"/>
                  </a:lnTo>
                  <a:lnTo>
                    <a:pt x="1015" y="391"/>
                  </a:lnTo>
                  <a:lnTo>
                    <a:pt x="1018" y="384"/>
                  </a:lnTo>
                  <a:lnTo>
                    <a:pt x="1020" y="378"/>
                  </a:lnTo>
                  <a:lnTo>
                    <a:pt x="1022" y="371"/>
                  </a:lnTo>
                  <a:lnTo>
                    <a:pt x="1025" y="364"/>
                  </a:lnTo>
                  <a:lnTo>
                    <a:pt x="1028" y="357"/>
                  </a:lnTo>
                  <a:lnTo>
                    <a:pt x="1031" y="351"/>
                  </a:lnTo>
                  <a:lnTo>
                    <a:pt x="1034" y="344"/>
                  </a:lnTo>
                  <a:lnTo>
                    <a:pt x="1037" y="337"/>
                  </a:lnTo>
                  <a:lnTo>
                    <a:pt x="1039" y="330"/>
                  </a:lnTo>
                  <a:lnTo>
                    <a:pt x="1042" y="323"/>
                  </a:lnTo>
                  <a:lnTo>
                    <a:pt x="1044" y="315"/>
                  </a:lnTo>
                  <a:lnTo>
                    <a:pt x="1047" y="308"/>
                  </a:lnTo>
                  <a:lnTo>
                    <a:pt x="1049" y="301"/>
                  </a:lnTo>
                  <a:lnTo>
                    <a:pt x="1052" y="296"/>
                  </a:lnTo>
                  <a:lnTo>
                    <a:pt x="1055" y="289"/>
                  </a:lnTo>
                  <a:lnTo>
                    <a:pt x="1058" y="281"/>
                  </a:lnTo>
                  <a:lnTo>
                    <a:pt x="1061" y="274"/>
                  </a:lnTo>
                  <a:lnTo>
                    <a:pt x="1064" y="267"/>
                  </a:lnTo>
                  <a:lnTo>
                    <a:pt x="1066" y="260"/>
                  </a:lnTo>
                  <a:lnTo>
                    <a:pt x="1069" y="253"/>
                  </a:lnTo>
                  <a:lnTo>
                    <a:pt x="1072" y="247"/>
                  </a:lnTo>
                  <a:lnTo>
                    <a:pt x="1074" y="240"/>
                  </a:lnTo>
                  <a:lnTo>
                    <a:pt x="1076" y="233"/>
                  </a:lnTo>
                  <a:lnTo>
                    <a:pt x="1079" y="226"/>
                  </a:lnTo>
                  <a:lnTo>
                    <a:pt x="1082" y="220"/>
                  </a:lnTo>
                  <a:lnTo>
                    <a:pt x="1085" y="213"/>
                  </a:lnTo>
                  <a:lnTo>
                    <a:pt x="1088" y="206"/>
                  </a:lnTo>
                  <a:lnTo>
                    <a:pt x="1091" y="200"/>
                  </a:lnTo>
                  <a:lnTo>
                    <a:pt x="1093" y="193"/>
                  </a:lnTo>
                  <a:lnTo>
                    <a:pt x="1096" y="186"/>
                  </a:lnTo>
                  <a:lnTo>
                    <a:pt x="1099" y="181"/>
                  </a:lnTo>
                  <a:lnTo>
                    <a:pt x="1102" y="173"/>
                  </a:lnTo>
                  <a:lnTo>
                    <a:pt x="1105" y="168"/>
                  </a:lnTo>
                  <a:lnTo>
                    <a:pt x="1108" y="162"/>
                  </a:lnTo>
                  <a:lnTo>
                    <a:pt x="1110" y="155"/>
                  </a:lnTo>
                  <a:lnTo>
                    <a:pt x="1113" y="149"/>
                  </a:lnTo>
                  <a:lnTo>
                    <a:pt x="1116" y="144"/>
                  </a:lnTo>
                  <a:lnTo>
                    <a:pt x="1119" y="138"/>
                  </a:lnTo>
                  <a:lnTo>
                    <a:pt x="1122" y="131"/>
                  </a:lnTo>
                  <a:lnTo>
                    <a:pt x="1125" y="125"/>
                  </a:lnTo>
                  <a:lnTo>
                    <a:pt x="1128" y="119"/>
                  </a:lnTo>
                  <a:lnTo>
                    <a:pt x="1130" y="114"/>
                  </a:lnTo>
                  <a:lnTo>
                    <a:pt x="1133" y="108"/>
                  </a:lnTo>
                  <a:lnTo>
                    <a:pt x="1136" y="104"/>
                  </a:lnTo>
                  <a:lnTo>
                    <a:pt x="1140" y="98"/>
                  </a:lnTo>
                  <a:lnTo>
                    <a:pt x="1143" y="92"/>
                  </a:lnTo>
                  <a:lnTo>
                    <a:pt x="1146" y="87"/>
                  </a:lnTo>
                  <a:lnTo>
                    <a:pt x="1149" y="83"/>
                  </a:lnTo>
                  <a:lnTo>
                    <a:pt x="1152" y="77"/>
                  </a:lnTo>
                  <a:lnTo>
                    <a:pt x="1155" y="71"/>
                  </a:lnTo>
                  <a:lnTo>
                    <a:pt x="1157" y="67"/>
                  </a:lnTo>
                  <a:lnTo>
                    <a:pt x="1160" y="61"/>
                  </a:lnTo>
                  <a:lnTo>
                    <a:pt x="1163" y="57"/>
                  </a:lnTo>
                  <a:lnTo>
                    <a:pt x="1166" y="53"/>
                  </a:lnTo>
                  <a:lnTo>
                    <a:pt x="1169" y="47"/>
                  </a:lnTo>
                  <a:lnTo>
                    <a:pt x="1172" y="43"/>
                  </a:lnTo>
                  <a:lnTo>
                    <a:pt x="1174" y="39"/>
                  </a:lnTo>
                  <a:lnTo>
                    <a:pt x="1177" y="34"/>
                  </a:lnTo>
                  <a:lnTo>
                    <a:pt x="1180" y="30"/>
                  </a:lnTo>
                  <a:lnTo>
                    <a:pt x="1183" y="26"/>
                  </a:lnTo>
                  <a:lnTo>
                    <a:pt x="1186" y="21"/>
                  </a:lnTo>
                  <a:lnTo>
                    <a:pt x="1189" y="19"/>
                  </a:lnTo>
                  <a:lnTo>
                    <a:pt x="1192" y="14"/>
                  </a:lnTo>
                  <a:lnTo>
                    <a:pt x="1194" y="10"/>
                  </a:lnTo>
                  <a:lnTo>
                    <a:pt x="1197" y="7"/>
                  </a:lnTo>
                  <a:lnTo>
                    <a:pt x="1200" y="3"/>
                  </a:lnTo>
                  <a:lnTo>
                    <a:pt x="1201" y="0"/>
                  </a:lnTo>
                </a:path>
              </a:pathLst>
            </a:custGeom>
            <a:noFill/>
            <a:ln w="14288">
              <a:solidFill>
                <a:srgbClr val="33CC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1" name="Freeform 153"/>
            <p:cNvSpPr>
              <a:spLocks/>
            </p:cNvSpPr>
            <p:nvPr/>
          </p:nvSpPr>
          <p:spPr bwMode="auto">
            <a:xfrm>
              <a:off x="3997" y="3064"/>
              <a:ext cx="927" cy="535"/>
            </a:xfrm>
            <a:custGeom>
              <a:avLst/>
              <a:gdLst>
                <a:gd name="T0" fmla="*/ 8 w 1405"/>
                <a:gd name="T1" fmla="*/ 19 h 865"/>
                <a:gd name="T2" fmla="*/ 16 w 1405"/>
                <a:gd name="T3" fmla="*/ 12 h 865"/>
                <a:gd name="T4" fmla="*/ 24 w 1405"/>
                <a:gd name="T5" fmla="*/ 7 h 865"/>
                <a:gd name="T6" fmla="*/ 33 w 1405"/>
                <a:gd name="T7" fmla="*/ 3 h 865"/>
                <a:gd name="T8" fmla="*/ 42 w 1405"/>
                <a:gd name="T9" fmla="*/ 1 h 865"/>
                <a:gd name="T10" fmla="*/ 51 w 1405"/>
                <a:gd name="T11" fmla="*/ 0 h 865"/>
                <a:gd name="T12" fmla="*/ 59 w 1405"/>
                <a:gd name="T13" fmla="*/ 1 h 865"/>
                <a:gd name="T14" fmla="*/ 69 w 1405"/>
                <a:gd name="T15" fmla="*/ 2 h 865"/>
                <a:gd name="T16" fmla="*/ 79 w 1405"/>
                <a:gd name="T17" fmla="*/ 4 h 865"/>
                <a:gd name="T18" fmla="*/ 87 w 1405"/>
                <a:gd name="T19" fmla="*/ 9 h 865"/>
                <a:gd name="T20" fmla="*/ 96 w 1405"/>
                <a:gd name="T21" fmla="*/ 13 h 865"/>
                <a:gd name="T22" fmla="*/ 106 w 1405"/>
                <a:gd name="T23" fmla="*/ 19 h 865"/>
                <a:gd name="T24" fmla="*/ 115 w 1405"/>
                <a:gd name="T25" fmla="*/ 25 h 865"/>
                <a:gd name="T26" fmla="*/ 125 w 1405"/>
                <a:gd name="T27" fmla="*/ 33 h 865"/>
                <a:gd name="T28" fmla="*/ 135 w 1405"/>
                <a:gd name="T29" fmla="*/ 41 h 865"/>
                <a:gd name="T30" fmla="*/ 145 w 1405"/>
                <a:gd name="T31" fmla="*/ 49 h 865"/>
                <a:gd name="T32" fmla="*/ 155 w 1405"/>
                <a:gd name="T33" fmla="*/ 59 h 865"/>
                <a:gd name="T34" fmla="*/ 165 w 1405"/>
                <a:gd name="T35" fmla="*/ 67 h 865"/>
                <a:gd name="T36" fmla="*/ 175 w 1405"/>
                <a:gd name="T37" fmla="*/ 78 h 865"/>
                <a:gd name="T38" fmla="*/ 185 w 1405"/>
                <a:gd name="T39" fmla="*/ 88 h 865"/>
                <a:gd name="T40" fmla="*/ 195 w 1405"/>
                <a:gd name="T41" fmla="*/ 99 h 865"/>
                <a:gd name="T42" fmla="*/ 205 w 1405"/>
                <a:gd name="T43" fmla="*/ 109 h 865"/>
                <a:gd name="T44" fmla="*/ 214 w 1405"/>
                <a:gd name="T45" fmla="*/ 121 h 865"/>
                <a:gd name="T46" fmla="*/ 225 w 1405"/>
                <a:gd name="T47" fmla="*/ 131 h 865"/>
                <a:gd name="T48" fmla="*/ 235 w 1405"/>
                <a:gd name="T49" fmla="*/ 142 h 865"/>
                <a:gd name="T50" fmla="*/ 245 w 1405"/>
                <a:gd name="T51" fmla="*/ 153 h 865"/>
                <a:gd name="T52" fmla="*/ 255 w 1405"/>
                <a:gd name="T53" fmla="*/ 163 h 865"/>
                <a:gd name="T54" fmla="*/ 265 w 1405"/>
                <a:gd name="T55" fmla="*/ 173 h 865"/>
                <a:gd name="T56" fmla="*/ 274 w 1405"/>
                <a:gd name="T57" fmla="*/ 183 h 865"/>
                <a:gd name="T58" fmla="*/ 284 w 1405"/>
                <a:gd name="T59" fmla="*/ 193 h 865"/>
                <a:gd name="T60" fmla="*/ 294 w 1405"/>
                <a:gd name="T61" fmla="*/ 202 h 865"/>
                <a:gd name="T62" fmla="*/ 305 w 1405"/>
                <a:gd name="T63" fmla="*/ 212 h 865"/>
                <a:gd name="T64" fmla="*/ 315 w 1405"/>
                <a:gd name="T65" fmla="*/ 221 h 865"/>
                <a:gd name="T66" fmla="*/ 325 w 1405"/>
                <a:gd name="T67" fmla="*/ 229 h 865"/>
                <a:gd name="T68" fmla="*/ 336 w 1405"/>
                <a:gd name="T69" fmla="*/ 238 h 865"/>
                <a:gd name="T70" fmla="*/ 347 w 1405"/>
                <a:gd name="T71" fmla="*/ 246 h 865"/>
                <a:gd name="T72" fmla="*/ 358 w 1405"/>
                <a:gd name="T73" fmla="*/ 255 h 865"/>
                <a:gd name="T74" fmla="*/ 368 w 1405"/>
                <a:gd name="T75" fmla="*/ 262 h 865"/>
                <a:gd name="T76" fmla="*/ 379 w 1405"/>
                <a:gd name="T77" fmla="*/ 269 h 865"/>
                <a:gd name="T78" fmla="*/ 390 w 1405"/>
                <a:gd name="T79" fmla="*/ 276 h 865"/>
                <a:gd name="T80" fmla="*/ 401 w 1405"/>
                <a:gd name="T81" fmla="*/ 282 h 865"/>
                <a:gd name="T82" fmla="*/ 412 w 1405"/>
                <a:gd name="T83" fmla="*/ 288 h 865"/>
                <a:gd name="T84" fmla="*/ 424 w 1405"/>
                <a:gd name="T85" fmla="*/ 294 h 865"/>
                <a:gd name="T86" fmla="*/ 435 w 1405"/>
                <a:gd name="T87" fmla="*/ 299 h 865"/>
                <a:gd name="T88" fmla="*/ 447 w 1405"/>
                <a:gd name="T89" fmla="*/ 304 h 865"/>
                <a:gd name="T90" fmla="*/ 459 w 1405"/>
                <a:gd name="T91" fmla="*/ 307 h 865"/>
                <a:gd name="T92" fmla="*/ 470 w 1405"/>
                <a:gd name="T93" fmla="*/ 311 h 865"/>
                <a:gd name="T94" fmla="*/ 482 w 1405"/>
                <a:gd name="T95" fmla="*/ 314 h 865"/>
                <a:gd name="T96" fmla="*/ 494 w 1405"/>
                <a:gd name="T97" fmla="*/ 317 h 865"/>
                <a:gd name="T98" fmla="*/ 506 w 1405"/>
                <a:gd name="T99" fmla="*/ 320 h 865"/>
                <a:gd name="T100" fmla="*/ 517 w 1405"/>
                <a:gd name="T101" fmla="*/ 322 h 865"/>
                <a:gd name="T102" fmla="*/ 529 w 1405"/>
                <a:gd name="T103" fmla="*/ 323 h 865"/>
                <a:gd name="T104" fmla="*/ 541 w 1405"/>
                <a:gd name="T105" fmla="*/ 325 h 865"/>
                <a:gd name="T106" fmla="*/ 553 w 1405"/>
                <a:gd name="T107" fmla="*/ 327 h 865"/>
                <a:gd name="T108" fmla="*/ 565 w 1405"/>
                <a:gd name="T109" fmla="*/ 327 h 865"/>
                <a:gd name="T110" fmla="*/ 576 w 1405"/>
                <a:gd name="T111" fmla="*/ 328 h 865"/>
                <a:gd name="T112" fmla="*/ 587 w 1405"/>
                <a:gd name="T113" fmla="*/ 329 h 865"/>
                <a:gd name="T114" fmla="*/ 596 w 1405"/>
                <a:gd name="T115" fmla="*/ 330 h 865"/>
                <a:gd name="T116" fmla="*/ 603 w 1405"/>
                <a:gd name="T117" fmla="*/ 330 h 86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05" h="865">
                  <a:moveTo>
                    <a:pt x="0" y="69"/>
                  </a:moveTo>
                  <a:lnTo>
                    <a:pt x="3" y="65"/>
                  </a:lnTo>
                  <a:lnTo>
                    <a:pt x="6" y="62"/>
                  </a:lnTo>
                  <a:lnTo>
                    <a:pt x="9" y="59"/>
                  </a:lnTo>
                  <a:lnTo>
                    <a:pt x="12" y="56"/>
                  </a:lnTo>
                  <a:lnTo>
                    <a:pt x="15" y="52"/>
                  </a:lnTo>
                  <a:lnTo>
                    <a:pt x="18" y="49"/>
                  </a:lnTo>
                  <a:lnTo>
                    <a:pt x="20" y="46"/>
                  </a:lnTo>
                  <a:lnTo>
                    <a:pt x="23" y="44"/>
                  </a:lnTo>
                  <a:lnTo>
                    <a:pt x="26" y="42"/>
                  </a:lnTo>
                  <a:lnTo>
                    <a:pt x="29" y="39"/>
                  </a:lnTo>
                  <a:lnTo>
                    <a:pt x="32" y="37"/>
                  </a:lnTo>
                  <a:lnTo>
                    <a:pt x="35" y="34"/>
                  </a:lnTo>
                  <a:lnTo>
                    <a:pt x="37" y="32"/>
                  </a:lnTo>
                  <a:lnTo>
                    <a:pt x="40" y="29"/>
                  </a:lnTo>
                  <a:lnTo>
                    <a:pt x="42" y="28"/>
                  </a:lnTo>
                  <a:lnTo>
                    <a:pt x="45" y="25"/>
                  </a:lnTo>
                  <a:lnTo>
                    <a:pt x="47" y="24"/>
                  </a:lnTo>
                  <a:lnTo>
                    <a:pt x="50" y="21"/>
                  </a:lnTo>
                  <a:lnTo>
                    <a:pt x="53" y="19"/>
                  </a:lnTo>
                  <a:lnTo>
                    <a:pt x="56" y="18"/>
                  </a:lnTo>
                  <a:lnTo>
                    <a:pt x="59" y="17"/>
                  </a:lnTo>
                  <a:lnTo>
                    <a:pt x="62" y="15"/>
                  </a:lnTo>
                  <a:lnTo>
                    <a:pt x="64" y="14"/>
                  </a:lnTo>
                  <a:lnTo>
                    <a:pt x="67" y="12"/>
                  </a:lnTo>
                  <a:lnTo>
                    <a:pt x="70" y="11"/>
                  </a:lnTo>
                  <a:lnTo>
                    <a:pt x="73" y="10"/>
                  </a:lnTo>
                  <a:lnTo>
                    <a:pt x="76" y="8"/>
                  </a:lnTo>
                  <a:lnTo>
                    <a:pt x="79" y="7"/>
                  </a:lnTo>
                  <a:lnTo>
                    <a:pt x="82" y="7"/>
                  </a:lnTo>
                  <a:lnTo>
                    <a:pt x="84" y="5"/>
                  </a:lnTo>
                  <a:lnTo>
                    <a:pt x="87" y="4"/>
                  </a:lnTo>
                  <a:lnTo>
                    <a:pt x="90" y="4"/>
                  </a:lnTo>
                  <a:lnTo>
                    <a:pt x="93" y="2"/>
                  </a:lnTo>
                  <a:lnTo>
                    <a:pt x="96" y="2"/>
                  </a:lnTo>
                  <a:lnTo>
                    <a:pt x="99" y="1"/>
                  </a:lnTo>
                  <a:lnTo>
                    <a:pt x="103" y="1"/>
                  </a:lnTo>
                  <a:lnTo>
                    <a:pt x="106" y="1"/>
                  </a:lnTo>
                  <a:lnTo>
                    <a:pt x="109" y="1"/>
                  </a:lnTo>
                  <a:lnTo>
                    <a:pt x="111" y="0"/>
                  </a:lnTo>
                  <a:lnTo>
                    <a:pt x="114" y="0"/>
                  </a:lnTo>
                  <a:lnTo>
                    <a:pt x="117" y="0"/>
                  </a:lnTo>
                  <a:lnTo>
                    <a:pt x="120" y="0"/>
                  </a:lnTo>
                  <a:lnTo>
                    <a:pt x="123" y="0"/>
                  </a:lnTo>
                  <a:lnTo>
                    <a:pt x="126" y="0"/>
                  </a:lnTo>
                  <a:lnTo>
                    <a:pt x="128" y="0"/>
                  </a:lnTo>
                  <a:lnTo>
                    <a:pt x="131" y="1"/>
                  </a:lnTo>
                  <a:lnTo>
                    <a:pt x="134" y="1"/>
                  </a:lnTo>
                  <a:lnTo>
                    <a:pt x="137" y="1"/>
                  </a:lnTo>
                  <a:lnTo>
                    <a:pt x="141" y="1"/>
                  </a:lnTo>
                  <a:lnTo>
                    <a:pt x="144" y="2"/>
                  </a:lnTo>
                  <a:lnTo>
                    <a:pt x="147" y="2"/>
                  </a:lnTo>
                  <a:lnTo>
                    <a:pt x="150" y="2"/>
                  </a:lnTo>
                  <a:lnTo>
                    <a:pt x="153" y="4"/>
                  </a:lnTo>
                  <a:lnTo>
                    <a:pt x="155" y="4"/>
                  </a:lnTo>
                  <a:lnTo>
                    <a:pt x="158" y="5"/>
                  </a:lnTo>
                  <a:lnTo>
                    <a:pt x="161" y="5"/>
                  </a:lnTo>
                  <a:lnTo>
                    <a:pt x="164" y="7"/>
                  </a:lnTo>
                  <a:lnTo>
                    <a:pt x="167" y="8"/>
                  </a:lnTo>
                  <a:lnTo>
                    <a:pt x="170" y="8"/>
                  </a:lnTo>
                  <a:lnTo>
                    <a:pt x="173" y="10"/>
                  </a:lnTo>
                  <a:lnTo>
                    <a:pt x="177" y="11"/>
                  </a:lnTo>
                  <a:lnTo>
                    <a:pt x="180" y="12"/>
                  </a:lnTo>
                  <a:lnTo>
                    <a:pt x="182" y="14"/>
                  </a:lnTo>
                  <a:lnTo>
                    <a:pt x="185" y="14"/>
                  </a:lnTo>
                  <a:lnTo>
                    <a:pt x="188" y="15"/>
                  </a:lnTo>
                  <a:lnTo>
                    <a:pt x="191" y="17"/>
                  </a:lnTo>
                  <a:lnTo>
                    <a:pt x="194" y="18"/>
                  </a:lnTo>
                  <a:lnTo>
                    <a:pt x="197" y="19"/>
                  </a:lnTo>
                  <a:lnTo>
                    <a:pt x="200" y="22"/>
                  </a:lnTo>
                  <a:lnTo>
                    <a:pt x="202" y="24"/>
                  </a:lnTo>
                  <a:lnTo>
                    <a:pt x="207" y="25"/>
                  </a:lnTo>
                  <a:lnTo>
                    <a:pt x="209" y="27"/>
                  </a:lnTo>
                  <a:lnTo>
                    <a:pt x="212" y="28"/>
                  </a:lnTo>
                  <a:lnTo>
                    <a:pt x="215" y="31"/>
                  </a:lnTo>
                  <a:lnTo>
                    <a:pt x="218" y="32"/>
                  </a:lnTo>
                  <a:lnTo>
                    <a:pt x="221" y="34"/>
                  </a:lnTo>
                  <a:lnTo>
                    <a:pt x="224" y="37"/>
                  </a:lnTo>
                  <a:lnTo>
                    <a:pt x="227" y="38"/>
                  </a:lnTo>
                  <a:lnTo>
                    <a:pt x="231" y="39"/>
                  </a:lnTo>
                  <a:lnTo>
                    <a:pt x="234" y="42"/>
                  </a:lnTo>
                  <a:lnTo>
                    <a:pt x="236" y="44"/>
                  </a:lnTo>
                  <a:lnTo>
                    <a:pt x="239" y="46"/>
                  </a:lnTo>
                  <a:lnTo>
                    <a:pt x="242" y="49"/>
                  </a:lnTo>
                  <a:lnTo>
                    <a:pt x="246" y="51"/>
                  </a:lnTo>
                  <a:lnTo>
                    <a:pt x="249" y="54"/>
                  </a:lnTo>
                  <a:lnTo>
                    <a:pt x="252" y="56"/>
                  </a:lnTo>
                  <a:lnTo>
                    <a:pt x="255" y="58"/>
                  </a:lnTo>
                  <a:lnTo>
                    <a:pt x="258" y="61"/>
                  </a:lnTo>
                  <a:lnTo>
                    <a:pt x="262" y="63"/>
                  </a:lnTo>
                  <a:lnTo>
                    <a:pt x="265" y="66"/>
                  </a:lnTo>
                  <a:lnTo>
                    <a:pt x="268" y="68"/>
                  </a:lnTo>
                  <a:lnTo>
                    <a:pt x="271" y="71"/>
                  </a:lnTo>
                  <a:lnTo>
                    <a:pt x="275" y="73"/>
                  </a:lnTo>
                  <a:lnTo>
                    <a:pt x="278" y="76"/>
                  </a:lnTo>
                  <a:lnTo>
                    <a:pt x="281" y="79"/>
                  </a:lnTo>
                  <a:lnTo>
                    <a:pt x="283" y="82"/>
                  </a:lnTo>
                  <a:lnTo>
                    <a:pt x="288" y="85"/>
                  </a:lnTo>
                  <a:lnTo>
                    <a:pt x="290" y="88"/>
                  </a:lnTo>
                  <a:lnTo>
                    <a:pt x="293" y="90"/>
                  </a:lnTo>
                  <a:lnTo>
                    <a:pt x="296" y="93"/>
                  </a:lnTo>
                  <a:lnTo>
                    <a:pt x="300" y="96"/>
                  </a:lnTo>
                  <a:lnTo>
                    <a:pt x="303" y="99"/>
                  </a:lnTo>
                  <a:lnTo>
                    <a:pt x="306" y="103"/>
                  </a:lnTo>
                  <a:lnTo>
                    <a:pt x="310" y="106"/>
                  </a:lnTo>
                  <a:lnTo>
                    <a:pt x="313" y="109"/>
                  </a:lnTo>
                  <a:lnTo>
                    <a:pt x="316" y="112"/>
                  </a:lnTo>
                  <a:lnTo>
                    <a:pt x="320" y="115"/>
                  </a:lnTo>
                  <a:lnTo>
                    <a:pt x="323" y="119"/>
                  </a:lnTo>
                  <a:lnTo>
                    <a:pt x="326" y="122"/>
                  </a:lnTo>
                  <a:lnTo>
                    <a:pt x="329" y="125"/>
                  </a:lnTo>
                  <a:lnTo>
                    <a:pt x="333" y="129"/>
                  </a:lnTo>
                  <a:lnTo>
                    <a:pt x="336" y="132"/>
                  </a:lnTo>
                  <a:lnTo>
                    <a:pt x="339" y="135"/>
                  </a:lnTo>
                  <a:lnTo>
                    <a:pt x="343" y="139"/>
                  </a:lnTo>
                  <a:lnTo>
                    <a:pt x="346" y="142"/>
                  </a:lnTo>
                  <a:lnTo>
                    <a:pt x="349" y="146"/>
                  </a:lnTo>
                  <a:lnTo>
                    <a:pt x="353" y="149"/>
                  </a:lnTo>
                  <a:lnTo>
                    <a:pt x="356" y="153"/>
                  </a:lnTo>
                  <a:lnTo>
                    <a:pt x="359" y="156"/>
                  </a:lnTo>
                  <a:lnTo>
                    <a:pt x="362" y="160"/>
                  </a:lnTo>
                  <a:lnTo>
                    <a:pt x="366" y="163"/>
                  </a:lnTo>
                  <a:lnTo>
                    <a:pt x="369" y="167"/>
                  </a:lnTo>
                  <a:lnTo>
                    <a:pt x="372" y="170"/>
                  </a:lnTo>
                  <a:lnTo>
                    <a:pt x="376" y="174"/>
                  </a:lnTo>
                  <a:lnTo>
                    <a:pt x="379" y="177"/>
                  </a:lnTo>
                  <a:lnTo>
                    <a:pt x="381" y="181"/>
                  </a:lnTo>
                  <a:lnTo>
                    <a:pt x="386" y="186"/>
                  </a:lnTo>
                  <a:lnTo>
                    <a:pt x="389" y="188"/>
                  </a:lnTo>
                  <a:lnTo>
                    <a:pt x="391" y="193"/>
                  </a:lnTo>
                  <a:lnTo>
                    <a:pt x="394" y="196"/>
                  </a:lnTo>
                  <a:lnTo>
                    <a:pt x="399" y="200"/>
                  </a:lnTo>
                  <a:lnTo>
                    <a:pt x="401" y="204"/>
                  </a:lnTo>
                  <a:lnTo>
                    <a:pt x="404" y="207"/>
                  </a:lnTo>
                  <a:lnTo>
                    <a:pt x="408" y="211"/>
                  </a:lnTo>
                  <a:lnTo>
                    <a:pt x="411" y="215"/>
                  </a:lnTo>
                  <a:lnTo>
                    <a:pt x="414" y="220"/>
                  </a:lnTo>
                  <a:lnTo>
                    <a:pt x="418" y="223"/>
                  </a:lnTo>
                  <a:lnTo>
                    <a:pt x="421" y="227"/>
                  </a:lnTo>
                  <a:lnTo>
                    <a:pt x="424" y="231"/>
                  </a:lnTo>
                  <a:lnTo>
                    <a:pt x="427" y="235"/>
                  </a:lnTo>
                  <a:lnTo>
                    <a:pt x="431" y="238"/>
                  </a:lnTo>
                  <a:lnTo>
                    <a:pt x="434" y="242"/>
                  </a:lnTo>
                  <a:lnTo>
                    <a:pt x="437" y="247"/>
                  </a:lnTo>
                  <a:lnTo>
                    <a:pt x="441" y="251"/>
                  </a:lnTo>
                  <a:lnTo>
                    <a:pt x="444" y="255"/>
                  </a:lnTo>
                  <a:lnTo>
                    <a:pt x="447" y="258"/>
                  </a:lnTo>
                  <a:lnTo>
                    <a:pt x="451" y="262"/>
                  </a:lnTo>
                  <a:lnTo>
                    <a:pt x="454" y="267"/>
                  </a:lnTo>
                  <a:lnTo>
                    <a:pt x="457" y="271"/>
                  </a:lnTo>
                  <a:lnTo>
                    <a:pt x="460" y="275"/>
                  </a:lnTo>
                  <a:lnTo>
                    <a:pt x="464" y="278"/>
                  </a:lnTo>
                  <a:lnTo>
                    <a:pt x="467" y="282"/>
                  </a:lnTo>
                  <a:lnTo>
                    <a:pt x="470" y="286"/>
                  </a:lnTo>
                  <a:lnTo>
                    <a:pt x="474" y="291"/>
                  </a:lnTo>
                  <a:lnTo>
                    <a:pt x="477" y="295"/>
                  </a:lnTo>
                  <a:lnTo>
                    <a:pt x="480" y="299"/>
                  </a:lnTo>
                  <a:lnTo>
                    <a:pt x="484" y="304"/>
                  </a:lnTo>
                  <a:lnTo>
                    <a:pt x="487" y="306"/>
                  </a:lnTo>
                  <a:lnTo>
                    <a:pt x="490" y="311"/>
                  </a:lnTo>
                  <a:lnTo>
                    <a:pt x="492" y="315"/>
                  </a:lnTo>
                  <a:lnTo>
                    <a:pt x="497" y="319"/>
                  </a:lnTo>
                  <a:lnTo>
                    <a:pt x="499" y="323"/>
                  </a:lnTo>
                  <a:lnTo>
                    <a:pt x="502" y="328"/>
                  </a:lnTo>
                  <a:lnTo>
                    <a:pt x="507" y="331"/>
                  </a:lnTo>
                  <a:lnTo>
                    <a:pt x="509" y="335"/>
                  </a:lnTo>
                  <a:lnTo>
                    <a:pt x="512" y="339"/>
                  </a:lnTo>
                  <a:lnTo>
                    <a:pt x="517" y="343"/>
                  </a:lnTo>
                  <a:lnTo>
                    <a:pt x="519" y="348"/>
                  </a:lnTo>
                  <a:lnTo>
                    <a:pt x="522" y="352"/>
                  </a:lnTo>
                  <a:lnTo>
                    <a:pt x="525" y="355"/>
                  </a:lnTo>
                  <a:lnTo>
                    <a:pt x="529" y="359"/>
                  </a:lnTo>
                  <a:lnTo>
                    <a:pt x="532" y="363"/>
                  </a:lnTo>
                  <a:lnTo>
                    <a:pt x="535" y="367"/>
                  </a:lnTo>
                  <a:lnTo>
                    <a:pt x="539" y="372"/>
                  </a:lnTo>
                  <a:lnTo>
                    <a:pt x="542" y="375"/>
                  </a:lnTo>
                  <a:lnTo>
                    <a:pt x="545" y="379"/>
                  </a:lnTo>
                  <a:lnTo>
                    <a:pt x="549" y="383"/>
                  </a:lnTo>
                  <a:lnTo>
                    <a:pt x="552" y="387"/>
                  </a:lnTo>
                  <a:lnTo>
                    <a:pt x="555" y="390"/>
                  </a:lnTo>
                  <a:lnTo>
                    <a:pt x="558" y="394"/>
                  </a:lnTo>
                  <a:lnTo>
                    <a:pt x="562" y="399"/>
                  </a:lnTo>
                  <a:lnTo>
                    <a:pt x="565" y="403"/>
                  </a:lnTo>
                  <a:lnTo>
                    <a:pt x="568" y="406"/>
                  </a:lnTo>
                  <a:lnTo>
                    <a:pt x="572" y="410"/>
                  </a:lnTo>
                  <a:lnTo>
                    <a:pt x="575" y="414"/>
                  </a:lnTo>
                  <a:lnTo>
                    <a:pt x="578" y="419"/>
                  </a:lnTo>
                  <a:lnTo>
                    <a:pt x="582" y="421"/>
                  </a:lnTo>
                  <a:lnTo>
                    <a:pt x="585" y="426"/>
                  </a:lnTo>
                  <a:lnTo>
                    <a:pt x="588" y="430"/>
                  </a:lnTo>
                  <a:lnTo>
                    <a:pt x="590" y="433"/>
                  </a:lnTo>
                  <a:lnTo>
                    <a:pt x="595" y="437"/>
                  </a:lnTo>
                  <a:lnTo>
                    <a:pt x="598" y="441"/>
                  </a:lnTo>
                  <a:lnTo>
                    <a:pt x="600" y="444"/>
                  </a:lnTo>
                  <a:lnTo>
                    <a:pt x="605" y="448"/>
                  </a:lnTo>
                  <a:lnTo>
                    <a:pt x="608" y="453"/>
                  </a:lnTo>
                  <a:lnTo>
                    <a:pt x="610" y="456"/>
                  </a:lnTo>
                  <a:lnTo>
                    <a:pt x="615" y="460"/>
                  </a:lnTo>
                  <a:lnTo>
                    <a:pt x="617" y="464"/>
                  </a:lnTo>
                  <a:lnTo>
                    <a:pt x="620" y="467"/>
                  </a:lnTo>
                  <a:lnTo>
                    <a:pt x="623" y="471"/>
                  </a:lnTo>
                  <a:lnTo>
                    <a:pt x="627" y="474"/>
                  </a:lnTo>
                  <a:lnTo>
                    <a:pt x="630" y="478"/>
                  </a:lnTo>
                  <a:lnTo>
                    <a:pt x="633" y="482"/>
                  </a:lnTo>
                  <a:lnTo>
                    <a:pt x="637" y="485"/>
                  </a:lnTo>
                  <a:lnTo>
                    <a:pt x="640" y="490"/>
                  </a:lnTo>
                  <a:lnTo>
                    <a:pt x="643" y="492"/>
                  </a:lnTo>
                  <a:lnTo>
                    <a:pt x="647" y="497"/>
                  </a:lnTo>
                  <a:lnTo>
                    <a:pt x="650" y="500"/>
                  </a:lnTo>
                  <a:lnTo>
                    <a:pt x="653" y="504"/>
                  </a:lnTo>
                  <a:lnTo>
                    <a:pt x="656" y="508"/>
                  </a:lnTo>
                  <a:lnTo>
                    <a:pt x="660" y="511"/>
                  </a:lnTo>
                  <a:lnTo>
                    <a:pt x="663" y="515"/>
                  </a:lnTo>
                  <a:lnTo>
                    <a:pt x="666" y="518"/>
                  </a:lnTo>
                  <a:lnTo>
                    <a:pt x="670" y="522"/>
                  </a:lnTo>
                  <a:lnTo>
                    <a:pt x="673" y="525"/>
                  </a:lnTo>
                  <a:lnTo>
                    <a:pt x="676" y="529"/>
                  </a:lnTo>
                  <a:lnTo>
                    <a:pt x="680" y="532"/>
                  </a:lnTo>
                  <a:lnTo>
                    <a:pt x="683" y="536"/>
                  </a:lnTo>
                  <a:lnTo>
                    <a:pt x="686" y="539"/>
                  </a:lnTo>
                  <a:lnTo>
                    <a:pt x="690" y="544"/>
                  </a:lnTo>
                  <a:lnTo>
                    <a:pt x="693" y="546"/>
                  </a:lnTo>
                  <a:lnTo>
                    <a:pt x="696" y="551"/>
                  </a:lnTo>
                  <a:lnTo>
                    <a:pt x="700" y="554"/>
                  </a:lnTo>
                  <a:lnTo>
                    <a:pt x="703" y="556"/>
                  </a:lnTo>
                  <a:lnTo>
                    <a:pt x="706" y="561"/>
                  </a:lnTo>
                  <a:lnTo>
                    <a:pt x="710" y="563"/>
                  </a:lnTo>
                  <a:lnTo>
                    <a:pt x="713" y="568"/>
                  </a:lnTo>
                  <a:lnTo>
                    <a:pt x="716" y="571"/>
                  </a:lnTo>
                  <a:lnTo>
                    <a:pt x="720" y="573"/>
                  </a:lnTo>
                  <a:lnTo>
                    <a:pt x="723" y="578"/>
                  </a:lnTo>
                  <a:lnTo>
                    <a:pt x="727" y="580"/>
                  </a:lnTo>
                  <a:lnTo>
                    <a:pt x="730" y="585"/>
                  </a:lnTo>
                  <a:lnTo>
                    <a:pt x="733" y="588"/>
                  </a:lnTo>
                  <a:lnTo>
                    <a:pt x="737" y="590"/>
                  </a:lnTo>
                  <a:lnTo>
                    <a:pt x="740" y="595"/>
                  </a:lnTo>
                  <a:lnTo>
                    <a:pt x="744" y="598"/>
                  </a:lnTo>
                  <a:lnTo>
                    <a:pt x="747" y="600"/>
                  </a:lnTo>
                  <a:lnTo>
                    <a:pt x="751" y="603"/>
                  </a:lnTo>
                  <a:lnTo>
                    <a:pt x="754" y="607"/>
                  </a:lnTo>
                  <a:lnTo>
                    <a:pt x="757" y="610"/>
                  </a:lnTo>
                  <a:lnTo>
                    <a:pt x="761" y="613"/>
                  </a:lnTo>
                  <a:lnTo>
                    <a:pt x="764" y="616"/>
                  </a:lnTo>
                  <a:lnTo>
                    <a:pt x="768" y="620"/>
                  </a:lnTo>
                  <a:lnTo>
                    <a:pt x="771" y="623"/>
                  </a:lnTo>
                  <a:lnTo>
                    <a:pt x="775" y="626"/>
                  </a:lnTo>
                  <a:lnTo>
                    <a:pt x="778" y="629"/>
                  </a:lnTo>
                  <a:lnTo>
                    <a:pt x="782" y="633"/>
                  </a:lnTo>
                  <a:lnTo>
                    <a:pt x="785" y="636"/>
                  </a:lnTo>
                  <a:lnTo>
                    <a:pt x="789" y="639"/>
                  </a:lnTo>
                  <a:lnTo>
                    <a:pt x="792" y="642"/>
                  </a:lnTo>
                  <a:lnTo>
                    <a:pt x="797" y="644"/>
                  </a:lnTo>
                  <a:lnTo>
                    <a:pt x="799" y="647"/>
                  </a:lnTo>
                  <a:lnTo>
                    <a:pt x="804" y="650"/>
                  </a:lnTo>
                  <a:lnTo>
                    <a:pt x="807" y="654"/>
                  </a:lnTo>
                  <a:lnTo>
                    <a:pt x="811" y="657"/>
                  </a:lnTo>
                  <a:lnTo>
                    <a:pt x="814" y="660"/>
                  </a:lnTo>
                  <a:lnTo>
                    <a:pt x="818" y="663"/>
                  </a:lnTo>
                  <a:lnTo>
                    <a:pt x="821" y="666"/>
                  </a:lnTo>
                  <a:lnTo>
                    <a:pt x="825" y="669"/>
                  </a:lnTo>
                  <a:lnTo>
                    <a:pt x="828" y="671"/>
                  </a:lnTo>
                  <a:lnTo>
                    <a:pt x="832" y="674"/>
                  </a:lnTo>
                  <a:lnTo>
                    <a:pt x="835" y="677"/>
                  </a:lnTo>
                  <a:lnTo>
                    <a:pt x="839" y="680"/>
                  </a:lnTo>
                  <a:lnTo>
                    <a:pt x="842" y="683"/>
                  </a:lnTo>
                  <a:lnTo>
                    <a:pt x="846" y="686"/>
                  </a:lnTo>
                  <a:lnTo>
                    <a:pt x="849" y="688"/>
                  </a:lnTo>
                  <a:lnTo>
                    <a:pt x="853" y="691"/>
                  </a:lnTo>
                  <a:lnTo>
                    <a:pt x="856" y="693"/>
                  </a:lnTo>
                  <a:lnTo>
                    <a:pt x="861" y="696"/>
                  </a:lnTo>
                  <a:lnTo>
                    <a:pt x="863" y="698"/>
                  </a:lnTo>
                  <a:lnTo>
                    <a:pt x="868" y="701"/>
                  </a:lnTo>
                  <a:lnTo>
                    <a:pt x="871" y="704"/>
                  </a:lnTo>
                  <a:lnTo>
                    <a:pt x="875" y="707"/>
                  </a:lnTo>
                  <a:lnTo>
                    <a:pt x="878" y="710"/>
                  </a:lnTo>
                  <a:lnTo>
                    <a:pt x="882" y="711"/>
                  </a:lnTo>
                  <a:lnTo>
                    <a:pt x="885" y="714"/>
                  </a:lnTo>
                  <a:lnTo>
                    <a:pt x="889" y="717"/>
                  </a:lnTo>
                  <a:lnTo>
                    <a:pt x="892" y="720"/>
                  </a:lnTo>
                  <a:lnTo>
                    <a:pt x="896" y="721"/>
                  </a:lnTo>
                  <a:lnTo>
                    <a:pt x="899" y="724"/>
                  </a:lnTo>
                  <a:lnTo>
                    <a:pt x="903" y="727"/>
                  </a:lnTo>
                  <a:lnTo>
                    <a:pt x="906" y="730"/>
                  </a:lnTo>
                  <a:lnTo>
                    <a:pt x="910" y="731"/>
                  </a:lnTo>
                  <a:lnTo>
                    <a:pt x="913" y="734"/>
                  </a:lnTo>
                  <a:lnTo>
                    <a:pt x="917" y="735"/>
                  </a:lnTo>
                  <a:lnTo>
                    <a:pt x="922" y="738"/>
                  </a:lnTo>
                  <a:lnTo>
                    <a:pt x="925" y="741"/>
                  </a:lnTo>
                  <a:lnTo>
                    <a:pt x="929" y="742"/>
                  </a:lnTo>
                  <a:lnTo>
                    <a:pt x="932" y="745"/>
                  </a:lnTo>
                  <a:lnTo>
                    <a:pt x="936" y="747"/>
                  </a:lnTo>
                  <a:lnTo>
                    <a:pt x="940" y="750"/>
                  </a:lnTo>
                  <a:lnTo>
                    <a:pt x="943" y="752"/>
                  </a:lnTo>
                  <a:lnTo>
                    <a:pt x="947" y="754"/>
                  </a:lnTo>
                  <a:lnTo>
                    <a:pt x="950" y="755"/>
                  </a:lnTo>
                  <a:lnTo>
                    <a:pt x="954" y="758"/>
                  </a:lnTo>
                  <a:lnTo>
                    <a:pt x="959" y="759"/>
                  </a:lnTo>
                  <a:lnTo>
                    <a:pt x="962" y="762"/>
                  </a:lnTo>
                  <a:lnTo>
                    <a:pt x="966" y="764"/>
                  </a:lnTo>
                  <a:lnTo>
                    <a:pt x="970" y="767"/>
                  </a:lnTo>
                  <a:lnTo>
                    <a:pt x="973" y="768"/>
                  </a:lnTo>
                  <a:lnTo>
                    <a:pt x="977" y="769"/>
                  </a:lnTo>
                  <a:lnTo>
                    <a:pt x="981" y="772"/>
                  </a:lnTo>
                  <a:lnTo>
                    <a:pt x="984" y="774"/>
                  </a:lnTo>
                  <a:lnTo>
                    <a:pt x="989" y="775"/>
                  </a:lnTo>
                  <a:lnTo>
                    <a:pt x="993" y="778"/>
                  </a:lnTo>
                  <a:lnTo>
                    <a:pt x="996" y="779"/>
                  </a:lnTo>
                  <a:lnTo>
                    <a:pt x="1000" y="781"/>
                  </a:lnTo>
                  <a:lnTo>
                    <a:pt x="1004" y="784"/>
                  </a:lnTo>
                  <a:lnTo>
                    <a:pt x="1008" y="785"/>
                  </a:lnTo>
                  <a:lnTo>
                    <a:pt x="1011" y="786"/>
                  </a:lnTo>
                  <a:lnTo>
                    <a:pt x="1016" y="788"/>
                  </a:lnTo>
                  <a:lnTo>
                    <a:pt x="1020" y="789"/>
                  </a:lnTo>
                  <a:lnTo>
                    <a:pt x="1023" y="792"/>
                  </a:lnTo>
                  <a:lnTo>
                    <a:pt x="1027" y="794"/>
                  </a:lnTo>
                  <a:lnTo>
                    <a:pt x="1031" y="795"/>
                  </a:lnTo>
                  <a:lnTo>
                    <a:pt x="1035" y="796"/>
                  </a:lnTo>
                  <a:lnTo>
                    <a:pt x="1038" y="798"/>
                  </a:lnTo>
                  <a:lnTo>
                    <a:pt x="1043" y="799"/>
                  </a:lnTo>
                  <a:lnTo>
                    <a:pt x="1047" y="801"/>
                  </a:lnTo>
                  <a:lnTo>
                    <a:pt x="1050" y="802"/>
                  </a:lnTo>
                  <a:lnTo>
                    <a:pt x="1054" y="803"/>
                  </a:lnTo>
                  <a:lnTo>
                    <a:pt x="1058" y="805"/>
                  </a:lnTo>
                  <a:lnTo>
                    <a:pt x="1062" y="806"/>
                  </a:lnTo>
                  <a:lnTo>
                    <a:pt x="1065" y="808"/>
                  </a:lnTo>
                  <a:lnTo>
                    <a:pt x="1070" y="809"/>
                  </a:lnTo>
                  <a:lnTo>
                    <a:pt x="1074" y="811"/>
                  </a:lnTo>
                  <a:lnTo>
                    <a:pt x="1077" y="812"/>
                  </a:lnTo>
                  <a:lnTo>
                    <a:pt x="1081" y="813"/>
                  </a:lnTo>
                  <a:lnTo>
                    <a:pt x="1085" y="815"/>
                  </a:lnTo>
                  <a:lnTo>
                    <a:pt x="1089" y="816"/>
                  </a:lnTo>
                  <a:lnTo>
                    <a:pt x="1092" y="818"/>
                  </a:lnTo>
                  <a:lnTo>
                    <a:pt x="1097" y="818"/>
                  </a:lnTo>
                  <a:lnTo>
                    <a:pt x="1101" y="819"/>
                  </a:lnTo>
                  <a:lnTo>
                    <a:pt x="1104" y="821"/>
                  </a:lnTo>
                  <a:lnTo>
                    <a:pt x="1108" y="822"/>
                  </a:lnTo>
                  <a:lnTo>
                    <a:pt x="1112" y="823"/>
                  </a:lnTo>
                  <a:lnTo>
                    <a:pt x="1115" y="823"/>
                  </a:lnTo>
                  <a:lnTo>
                    <a:pt x="1119" y="825"/>
                  </a:lnTo>
                  <a:lnTo>
                    <a:pt x="1124" y="826"/>
                  </a:lnTo>
                  <a:lnTo>
                    <a:pt x="1128" y="828"/>
                  </a:lnTo>
                  <a:lnTo>
                    <a:pt x="1131" y="828"/>
                  </a:lnTo>
                  <a:lnTo>
                    <a:pt x="1135" y="829"/>
                  </a:lnTo>
                  <a:lnTo>
                    <a:pt x="1139" y="830"/>
                  </a:lnTo>
                  <a:lnTo>
                    <a:pt x="1142" y="830"/>
                  </a:lnTo>
                  <a:lnTo>
                    <a:pt x="1146" y="832"/>
                  </a:lnTo>
                  <a:lnTo>
                    <a:pt x="1151" y="833"/>
                  </a:lnTo>
                  <a:lnTo>
                    <a:pt x="1153" y="833"/>
                  </a:lnTo>
                  <a:lnTo>
                    <a:pt x="1158" y="835"/>
                  </a:lnTo>
                  <a:lnTo>
                    <a:pt x="1162" y="836"/>
                  </a:lnTo>
                  <a:lnTo>
                    <a:pt x="1166" y="836"/>
                  </a:lnTo>
                  <a:lnTo>
                    <a:pt x="1169" y="838"/>
                  </a:lnTo>
                  <a:lnTo>
                    <a:pt x="1173" y="838"/>
                  </a:lnTo>
                  <a:lnTo>
                    <a:pt x="1178" y="839"/>
                  </a:lnTo>
                  <a:lnTo>
                    <a:pt x="1180" y="839"/>
                  </a:lnTo>
                  <a:lnTo>
                    <a:pt x="1185" y="840"/>
                  </a:lnTo>
                  <a:lnTo>
                    <a:pt x="1189" y="842"/>
                  </a:lnTo>
                  <a:lnTo>
                    <a:pt x="1193" y="842"/>
                  </a:lnTo>
                  <a:lnTo>
                    <a:pt x="1196" y="843"/>
                  </a:lnTo>
                  <a:lnTo>
                    <a:pt x="1200" y="843"/>
                  </a:lnTo>
                  <a:lnTo>
                    <a:pt x="1205" y="845"/>
                  </a:lnTo>
                  <a:lnTo>
                    <a:pt x="1207" y="845"/>
                  </a:lnTo>
                  <a:lnTo>
                    <a:pt x="1212" y="845"/>
                  </a:lnTo>
                  <a:lnTo>
                    <a:pt x="1216" y="846"/>
                  </a:lnTo>
                  <a:lnTo>
                    <a:pt x="1219" y="846"/>
                  </a:lnTo>
                  <a:lnTo>
                    <a:pt x="1223" y="848"/>
                  </a:lnTo>
                  <a:lnTo>
                    <a:pt x="1227" y="848"/>
                  </a:lnTo>
                  <a:lnTo>
                    <a:pt x="1232" y="849"/>
                  </a:lnTo>
                  <a:lnTo>
                    <a:pt x="1234" y="849"/>
                  </a:lnTo>
                  <a:lnTo>
                    <a:pt x="1239" y="849"/>
                  </a:lnTo>
                  <a:lnTo>
                    <a:pt x="1243" y="850"/>
                  </a:lnTo>
                  <a:lnTo>
                    <a:pt x="1246" y="850"/>
                  </a:lnTo>
                  <a:lnTo>
                    <a:pt x="1250" y="852"/>
                  </a:lnTo>
                  <a:lnTo>
                    <a:pt x="1254" y="852"/>
                  </a:lnTo>
                  <a:lnTo>
                    <a:pt x="1257" y="852"/>
                  </a:lnTo>
                  <a:lnTo>
                    <a:pt x="1261" y="853"/>
                  </a:lnTo>
                  <a:lnTo>
                    <a:pt x="1266" y="853"/>
                  </a:lnTo>
                  <a:lnTo>
                    <a:pt x="1270" y="853"/>
                  </a:lnTo>
                  <a:lnTo>
                    <a:pt x="1273" y="855"/>
                  </a:lnTo>
                  <a:lnTo>
                    <a:pt x="1277" y="855"/>
                  </a:lnTo>
                  <a:lnTo>
                    <a:pt x="1281" y="855"/>
                  </a:lnTo>
                  <a:lnTo>
                    <a:pt x="1284" y="856"/>
                  </a:lnTo>
                  <a:lnTo>
                    <a:pt x="1288" y="856"/>
                  </a:lnTo>
                  <a:lnTo>
                    <a:pt x="1293" y="856"/>
                  </a:lnTo>
                  <a:lnTo>
                    <a:pt x="1297" y="856"/>
                  </a:lnTo>
                  <a:lnTo>
                    <a:pt x="1300" y="857"/>
                  </a:lnTo>
                  <a:lnTo>
                    <a:pt x="1304" y="857"/>
                  </a:lnTo>
                  <a:lnTo>
                    <a:pt x="1308" y="857"/>
                  </a:lnTo>
                  <a:lnTo>
                    <a:pt x="1311" y="857"/>
                  </a:lnTo>
                  <a:lnTo>
                    <a:pt x="1316" y="859"/>
                  </a:lnTo>
                  <a:lnTo>
                    <a:pt x="1320" y="859"/>
                  </a:lnTo>
                  <a:lnTo>
                    <a:pt x="1323" y="859"/>
                  </a:lnTo>
                  <a:lnTo>
                    <a:pt x="1327" y="859"/>
                  </a:lnTo>
                  <a:lnTo>
                    <a:pt x="1330" y="859"/>
                  </a:lnTo>
                  <a:lnTo>
                    <a:pt x="1334" y="860"/>
                  </a:lnTo>
                  <a:lnTo>
                    <a:pt x="1337" y="860"/>
                  </a:lnTo>
                  <a:lnTo>
                    <a:pt x="1341" y="860"/>
                  </a:lnTo>
                  <a:lnTo>
                    <a:pt x="1344" y="860"/>
                  </a:lnTo>
                  <a:lnTo>
                    <a:pt x="1348" y="860"/>
                  </a:lnTo>
                  <a:lnTo>
                    <a:pt x="1351" y="862"/>
                  </a:lnTo>
                  <a:lnTo>
                    <a:pt x="1354" y="862"/>
                  </a:lnTo>
                  <a:lnTo>
                    <a:pt x="1357" y="862"/>
                  </a:lnTo>
                  <a:lnTo>
                    <a:pt x="1361" y="862"/>
                  </a:lnTo>
                  <a:lnTo>
                    <a:pt x="1364" y="862"/>
                  </a:lnTo>
                  <a:lnTo>
                    <a:pt x="1367" y="862"/>
                  </a:lnTo>
                  <a:lnTo>
                    <a:pt x="1370" y="862"/>
                  </a:lnTo>
                  <a:lnTo>
                    <a:pt x="1372" y="863"/>
                  </a:lnTo>
                  <a:lnTo>
                    <a:pt x="1374" y="863"/>
                  </a:lnTo>
                  <a:lnTo>
                    <a:pt x="1377" y="863"/>
                  </a:lnTo>
                  <a:lnTo>
                    <a:pt x="1379" y="863"/>
                  </a:lnTo>
                  <a:lnTo>
                    <a:pt x="1381" y="863"/>
                  </a:lnTo>
                  <a:lnTo>
                    <a:pt x="1384" y="863"/>
                  </a:lnTo>
                  <a:lnTo>
                    <a:pt x="1385" y="863"/>
                  </a:lnTo>
                  <a:lnTo>
                    <a:pt x="1405" y="865"/>
                  </a:lnTo>
                </a:path>
              </a:pathLst>
            </a:custGeom>
            <a:noFill/>
            <a:ln w="14288">
              <a:solidFill>
                <a:srgbClr val="33CC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2" name="Rectangle 163"/>
            <p:cNvSpPr>
              <a:spLocks noChangeArrowheads="1"/>
            </p:cNvSpPr>
            <p:nvPr/>
          </p:nvSpPr>
          <p:spPr bwMode="auto">
            <a:xfrm>
              <a:off x="3323" y="3730"/>
              <a:ext cx="746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200">
                  <a:solidFill>
                    <a:schemeClr val="bg1"/>
                  </a:solidFill>
                </a:rPr>
                <a:t>Wavelength  [nm]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475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4" name="Picture 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00" y="1600200"/>
            <a:ext cx="2876550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7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275" y="1600200"/>
            <a:ext cx="2867025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" name="Text Box 79"/>
          <p:cNvSpPr txBox="1">
            <a:spLocks noChangeArrowheads="1"/>
          </p:cNvSpPr>
          <p:nvPr/>
        </p:nvSpPr>
        <p:spPr bwMode="auto">
          <a:xfrm>
            <a:off x="698500" y="4660900"/>
            <a:ext cx="1143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ja-JP">
                <a:solidFill>
                  <a:srgbClr val="FF0000"/>
                </a:solidFill>
                <a:ea typeface="ＭＳ Ｐゴシック" pitchFamily="50" charset="-128"/>
              </a:rPr>
              <a:t>Nucleus</a:t>
            </a:r>
            <a:r>
              <a:rPr kumimoji="1" lang="ja-JP" altLang="en-US">
                <a:solidFill>
                  <a:srgbClr val="FF0000"/>
                </a:solidFill>
                <a:ea typeface="ＭＳ Ｐゴシック" pitchFamily="50" charset="-128"/>
              </a:rPr>
              <a:t>（</a:t>
            </a:r>
            <a:r>
              <a:rPr kumimoji="1" lang="en-US" altLang="ja-JP">
                <a:solidFill>
                  <a:srgbClr val="FF0000"/>
                </a:solidFill>
                <a:ea typeface="ＭＳ Ｐゴシック" pitchFamily="50" charset="-128"/>
              </a:rPr>
              <a:t>YFP</a:t>
            </a:r>
            <a:r>
              <a:rPr kumimoji="1" lang="ja-JP" altLang="en-US">
                <a:solidFill>
                  <a:srgbClr val="FF0000"/>
                </a:solidFill>
                <a:ea typeface="ＭＳ Ｐゴシック" pitchFamily="50" charset="-128"/>
              </a:rPr>
              <a:t>）</a:t>
            </a:r>
          </a:p>
        </p:txBody>
      </p:sp>
      <p:sp>
        <p:nvSpPr>
          <p:cNvPr id="87" name="Line 80"/>
          <p:cNvSpPr>
            <a:spLocks noChangeShapeType="1"/>
          </p:cNvSpPr>
          <p:nvPr/>
        </p:nvSpPr>
        <p:spPr bwMode="auto">
          <a:xfrm flipV="1">
            <a:off x="1460500" y="3136900"/>
            <a:ext cx="685800" cy="15240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8" name="Text Box 82"/>
          <p:cNvSpPr txBox="1">
            <a:spLocks noChangeArrowheads="1"/>
          </p:cNvSpPr>
          <p:nvPr/>
        </p:nvSpPr>
        <p:spPr bwMode="auto">
          <a:xfrm>
            <a:off x="1993900" y="4660900"/>
            <a:ext cx="1143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66CC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ja-JP">
                <a:solidFill>
                  <a:srgbClr val="66CCFF"/>
                </a:solidFill>
                <a:ea typeface="ＭＳ Ｐゴシック" pitchFamily="50" charset="-128"/>
              </a:rPr>
              <a:t>Nucleus</a:t>
            </a:r>
            <a:r>
              <a:rPr kumimoji="1" lang="ja-JP" altLang="en-US">
                <a:solidFill>
                  <a:srgbClr val="66CCFF"/>
                </a:solidFill>
                <a:ea typeface="ＭＳ Ｐゴシック" pitchFamily="50" charset="-128"/>
              </a:rPr>
              <a:t>（</a:t>
            </a:r>
            <a:r>
              <a:rPr kumimoji="1" lang="en-US" altLang="ja-JP">
                <a:solidFill>
                  <a:srgbClr val="66CCFF"/>
                </a:solidFill>
                <a:ea typeface="ＭＳ Ｐゴシック" pitchFamily="50" charset="-128"/>
              </a:rPr>
              <a:t>GFP</a:t>
            </a:r>
            <a:r>
              <a:rPr kumimoji="1" lang="ja-JP" altLang="en-US">
                <a:solidFill>
                  <a:srgbClr val="66CCFF"/>
                </a:solidFill>
                <a:ea typeface="ＭＳ Ｐゴシック" pitchFamily="50" charset="-128"/>
              </a:rPr>
              <a:t>）</a:t>
            </a:r>
          </a:p>
        </p:txBody>
      </p:sp>
      <p:sp>
        <p:nvSpPr>
          <p:cNvPr id="89" name="Line 83"/>
          <p:cNvSpPr>
            <a:spLocks noChangeShapeType="1"/>
          </p:cNvSpPr>
          <p:nvPr/>
        </p:nvSpPr>
        <p:spPr bwMode="auto">
          <a:xfrm flipV="1">
            <a:off x="2679700" y="3441700"/>
            <a:ext cx="685800" cy="1219200"/>
          </a:xfrm>
          <a:prstGeom prst="line">
            <a:avLst/>
          </a:prstGeom>
          <a:noFill/>
          <a:ln w="9525">
            <a:solidFill>
              <a:srgbClr val="66CC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0" name="Text Box 85"/>
          <p:cNvSpPr txBox="1">
            <a:spLocks noChangeArrowheads="1"/>
          </p:cNvSpPr>
          <p:nvPr/>
        </p:nvSpPr>
        <p:spPr bwMode="auto">
          <a:xfrm>
            <a:off x="3289300" y="4665663"/>
            <a:ext cx="1752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ja-JP">
                <a:solidFill>
                  <a:srgbClr val="00FF00"/>
                </a:solidFill>
                <a:ea typeface="ＭＳ Ｐゴシック" pitchFamily="50" charset="-128"/>
              </a:rPr>
              <a:t>Actin</a:t>
            </a:r>
            <a:r>
              <a:rPr kumimoji="1" lang="ja-JP" altLang="en-US">
                <a:solidFill>
                  <a:srgbClr val="00FF00"/>
                </a:solidFill>
                <a:ea typeface="ＭＳ Ｐゴシック" pitchFamily="50" charset="-128"/>
              </a:rPr>
              <a:t>（</a:t>
            </a:r>
            <a:r>
              <a:rPr kumimoji="1" lang="en-US" altLang="ja-JP">
                <a:solidFill>
                  <a:srgbClr val="00FF00"/>
                </a:solidFill>
                <a:ea typeface="ＭＳ Ｐゴシック" pitchFamily="50" charset="-128"/>
              </a:rPr>
              <a:t>Alexa488</a:t>
            </a:r>
            <a:r>
              <a:rPr kumimoji="1" lang="ja-JP" altLang="en-US">
                <a:solidFill>
                  <a:srgbClr val="00FF00"/>
                </a:solidFill>
                <a:ea typeface="ＭＳ Ｐゴシック" pitchFamily="50" charset="-128"/>
              </a:rPr>
              <a:t>）</a:t>
            </a:r>
          </a:p>
        </p:txBody>
      </p:sp>
      <p:sp>
        <p:nvSpPr>
          <p:cNvPr id="91" name="Line 86"/>
          <p:cNvSpPr>
            <a:spLocks noChangeShapeType="1"/>
          </p:cNvSpPr>
          <p:nvPr/>
        </p:nvSpPr>
        <p:spPr bwMode="auto">
          <a:xfrm flipH="1" flipV="1">
            <a:off x="3898900" y="3136900"/>
            <a:ext cx="304800" cy="1524000"/>
          </a:xfrm>
          <a:prstGeom prst="line">
            <a:avLst/>
          </a:prstGeom>
          <a:noFill/>
          <a:ln w="9525">
            <a:solidFill>
              <a:srgbClr val="00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" name="Text Box 87"/>
          <p:cNvSpPr txBox="1">
            <a:spLocks noChangeArrowheads="1"/>
          </p:cNvSpPr>
          <p:nvPr/>
        </p:nvSpPr>
        <p:spPr bwMode="auto">
          <a:xfrm>
            <a:off x="850900" y="5270500"/>
            <a:ext cx="914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  <a:ea typeface="ＭＳ Ｐゴシック" pitchFamily="50" charset="-128"/>
              </a:rPr>
              <a:t>525nm</a:t>
            </a:r>
          </a:p>
        </p:txBody>
      </p:sp>
      <p:sp>
        <p:nvSpPr>
          <p:cNvPr id="93" name="Text Box 88"/>
          <p:cNvSpPr txBox="1">
            <a:spLocks noChangeArrowheads="1"/>
          </p:cNvSpPr>
          <p:nvPr/>
        </p:nvSpPr>
        <p:spPr bwMode="auto">
          <a:xfrm>
            <a:off x="2119313" y="5273675"/>
            <a:ext cx="914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  <a:ea typeface="ＭＳ Ｐゴシック" pitchFamily="50" charset="-128"/>
              </a:rPr>
              <a:t>515nm</a:t>
            </a:r>
          </a:p>
        </p:txBody>
      </p:sp>
      <p:sp>
        <p:nvSpPr>
          <p:cNvPr id="94" name="Text Box 89"/>
          <p:cNvSpPr txBox="1">
            <a:spLocks noChangeArrowheads="1"/>
          </p:cNvSpPr>
          <p:nvPr/>
        </p:nvSpPr>
        <p:spPr bwMode="auto">
          <a:xfrm>
            <a:off x="3706813" y="5259388"/>
            <a:ext cx="914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  <a:ea typeface="ＭＳ Ｐゴシック" pitchFamily="50" charset="-128"/>
              </a:rPr>
              <a:t>520nm</a:t>
            </a:r>
          </a:p>
        </p:txBody>
      </p:sp>
    </p:spTree>
    <p:extLst>
      <p:ext uri="{BB962C8B-B14F-4D97-AF65-F5344CB8AC3E}">
        <p14:creationId xmlns:p14="http://schemas.microsoft.com/office/powerpoint/2010/main" val="347475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荧光染料；</a:t>
            </a:r>
            <a:endParaRPr lang="en-US" altLang="zh-CN" dirty="0" smtClean="0"/>
          </a:p>
          <a:p>
            <a:r>
              <a:rPr lang="en-US" altLang="zh-CN" dirty="0" smtClean="0"/>
              <a:t>EPI</a:t>
            </a:r>
            <a:r>
              <a:rPr lang="zh-CN" altLang="en-US" dirty="0" smtClean="0"/>
              <a:t>荧光光路；</a:t>
            </a:r>
            <a:endParaRPr lang="en-US" altLang="zh-CN" dirty="0" smtClean="0"/>
          </a:p>
          <a:p>
            <a:r>
              <a:rPr lang="en-US" altLang="zh-CN" dirty="0" smtClean="0"/>
              <a:t>Confocal</a:t>
            </a:r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8748464" y="4334"/>
            <a:ext cx="395536" cy="184049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753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564904"/>
            <a:ext cx="8229600" cy="1143000"/>
          </a:xfrm>
        </p:spPr>
        <p:txBody>
          <a:bodyPr/>
          <a:lstStyle/>
          <a:p>
            <a:r>
              <a:rPr lang="zh-CN" altLang="en-US" dirty="0"/>
              <a:t>产品</a:t>
            </a:r>
            <a:r>
              <a:rPr lang="zh-CN" altLang="en-US" dirty="0" smtClean="0"/>
              <a:t>篇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627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27784" y="2276872"/>
            <a:ext cx="1584176" cy="187220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A1R</a:t>
            </a:r>
            <a:r>
              <a:rPr lang="zh-CN" altLang="en-US" dirty="0" smtClean="0"/>
              <a:t>控制器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4635624" y="2276872"/>
            <a:ext cx="1584176" cy="187220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Ti-E</a:t>
            </a:r>
            <a:r>
              <a:rPr lang="zh-CN" altLang="en-US" dirty="0" smtClean="0"/>
              <a:t>电动显微镜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3635896" y="4365104"/>
            <a:ext cx="1584176" cy="187220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NIS-Elements AR</a:t>
            </a:r>
            <a:r>
              <a:rPr lang="zh-CN" altLang="en-US" dirty="0" smtClean="0"/>
              <a:t>软件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539552" y="2456893"/>
            <a:ext cx="1428564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可见光激光器（</a:t>
            </a:r>
            <a:r>
              <a:rPr lang="en-US" altLang="zh-CN" dirty="0" smtClean="0"/>
              <a:t>Confocal</a:t>
            </a:r>
            <a:r>
              <a:rPr lang="zh-CN" altLang="en-US" dirty="0" smtClean="0"/>
              <a:t>）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4819837" y="260648"/>
            <a:ext cx="1215752" cy="151216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DIA</a:t>
            </a:r>
            <a:r>
              <a:rPr lang="zh-CN" altLang="en-US" dirty="0" smtClean="0"/>
              <a:t>透射光光源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7054565" y="260648"/>
            <a:ext cx="1215752" cy="151216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EPI</a:t>
            </a:r>
            <a:r>
              <a:rPr lang="zh-CN" altLang="en-US" dirty="0" smtClean="0"/>
              <a:t>荧光光源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7054565" y="4105787"/>
            <a:ext cx="1215752" cy="92804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XY</a:t>
            </a:r>
            <a:r>
              <a:rPr lang="zh-CN" altLang="en-US" dirty="0" smtClean="0"/>
              <a:t>电动载物台</a:t>
            </a:r>
            <a:endParaRPr lang="zh-CN" altLang="en-US" dirty="0"/>
          </a:p>
        </p:txBody>
      </p:sp>
      <p:cxnSp>
        <p:nvCxnSpPr>
          <p:cNvPr id="15" name="肘形连接符 14"/>
          <p:cNvCxnSpPr>
            <a:stCxn id="7" idx="1"/>
            <a:endCxn id="4" idx="2"/>
          </p:cNvCxnSpPr>
          <p:nvPr/>
        </p:nvCxnSpPr>
        <p:spPr>
          <a:xfrm rot="10800000">
            <a:off x="3419872" y="4149080"/>
            <a:ext cx="216024" cy="1152128"/>
          </a:xfrm>
          <a:prstGeom prst="bentConnector2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肘形连接符 16"/>
          <p:cNvCxnSpPr>
            <a:stCxn id="7" idx="3"/>
            <a:endCxn id="6" idx="2"/>
          </p:cNvCxnSpPr>
          <p:nvPr/>
        </p:nvCxnSpPr>
        <p:spPr>
          <a:xfrm flipV="1">
            <a:off x="5220072" y="4149080"/>
            <a:ext cx="207640" cy="1152128"/>
          </a:xfrm>
          <a:prstGeom prst="bentConnector2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肘形连接符 22"/>
          <p:cNvCxnSpPr>
            <a:stCxn id="4" idx="1"/>
            <a:endCxn id="8" idx="3"/>
          </p:cNvCxnSpPr>
          <p:nvPr/>
        </p:nvCxnSpPr>
        <p:spPr>
          <a:xfrm rot="10800000" flipV="1">
            <a:off x="1968116" y="3212975"/>
            <a:ext cx="659668" cy="1"/>
          </a:xfrm>
          <a:prstGeom prst="bentConnector3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肘形连接符 24"/>
          <p:cNvCxnSpPr>
            <a:stCxn id="6" idx="0"/>
            <a:endCxn id="10" idx="2"/>
          </p:cNvCxnSpPr>
          <p:nvPr/>
        </p:nvCxnSpPr>
        <p:spPr>
          <a:xfrm rot="5400000" flipH="1" flipV="1">
            <a:off x="5175684" y="2024844"/>
            <a:ext cx="504056" cy="1"/>
          </a:xfrm>
          <a:prstGeom prst="bentConnector3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肘形连接符 26"/>
          <p:cNvCxnSpPr>
            <a:stCxn id="6" idx="3"/>
            <a:endCxn id="11" idx="2"/>
          </p:cNvCxnSpPr>
          <p:nvPr/>
        </p:nvCxnSpPr>
        <p:spPr>
          <a:xfrm flipV="1">
            <a:off x="6219800" y="1772816"/>
            <a:ext cx="1442641" cy="1440160"/>
          </a:xfrm>
          <a:prstGeom prst="bentConnector2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肘形连接符 32"/>
          <p:cNvCxnSpPr>
            <a:endCxn id="12" idx="1"/>
          </p:cNvCxnSpPr>
          <p:nvPr/>
        </p:nvCxnSpPr>
        <p:spPr>
          <a:xfrm>
            <a:off x="5724130" y="4149082"/>
            <a:ext cx="1330435" cy="420726"/>
          </a:xfrm>
          <a:prstGeom prst="bentConnector3">
            <a:avLst>
              <a:gd name="adj1" fmla="val -183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4427984" y="116632"/>
            <a:ext cx="4176464" cy="2016224"/>
          </a:xfrm>
          <a:prstGeom prst="rect">
            <a:avLst/>
          </a:prstGeom>
          <a:solidFill>
            <a:srgbClr val="00B05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dirty="0" smtClean="0"/>
          </a:p>
          <a:p>
            <a:pPr algn="ctr"/>
            <a:endParaRPr lang="en-US" altLang="zh-CN" dirty="0"/>
          </a:p>
          <a:p>
            <a:pPr algn="ctr"/>
            <a:endParaRPr lang="en-US" altLang="zh-CN" dirty="0" smtClean="0"/>
          </a:p>
          <a:p>
            <a:pPr algn="ctr"/>
            <a:endParaRPr lang="en-US" altLang="zh-CN" dirty="0"/>
          </a:p>
          <a:p>
            <a:pPr algn="ctr"/>
            <a:endParaRPr lang="en-US" altLang="zh-CN" dirty="0" smtClean="0"/>
          </a:p>
          <a:p>
            <a:pPr algn="ctr"/>
            <a:endParaRPr lang="en-US" altLang="zh-CN" dirty="0"/>
          </a:p>
          <a:p>
            <a:pPr algn="ctr"/>
            <a:r>
              <a:rPr lang="zh-CN" altLang="en-US" sz="1600" dirty="0" smtClean="0">
                <a:solidFill>
                  <a:schemeClr val="tx1"/>
                </a:solidFill>
              </a:rPr>
              <a:t>目镜观察时所用光源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57567" y="2204864"/>
            <a:ext cx="2088232" cy="2520279"/>
          </a:xfrm>
          <a:prstGeom prst="rect">
            <a:avLst/>
          </a:prstGeom>
          <a:solidFill>
            <a:srgbClr val="FFC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dirty="0" smtClean="0"/>
          </a:p>
          <a:p>
            <a:pPr algn="ctr"/>
            <a:endParaRPr lang="en-US" altLang="zh-CN" dirty="0"/>
          </a:p>
          <a:p>
            <a:pPr algn="ctr"/>
            <a:endParaRPr lang="en-US" altLang="zh-CN" dirty="0" smtClean="0"/>
          </a:p>
          <a:p>
            <a:pPr algn="ctr"/>
            <a:endParaRPr lang="en-US" altLang="zh-CN" dirty="0"/>
          </a:p>
          <a:p>
            <a:pPr algn="ctr"/>
            <a:endParaRPr lang="en-US" altLang="zh-CN" dirty="0" smtClean="0"/>
          </a:p>
          <a:p>
            <a:pPr algn="ctr"/>
            <a:endParaRPr lang="en-US" altLang="zh-CN" dirty="0"/>
          </a:p>
          <a:p>
            <a:pPr algn="ctr"/>
            <a:r>
              <a:rPr lang="zh-CN" altLang="en-US" sz="1600" dirty="0" smtClean="0">
                <a:solidFill>
                  <a:schemeClr val="tx1"/>
                </a:solidFill>
              </a:rPr>
              <a:t>拍摄</a:t>
            </a:r>
            <a:r>
              <a:rPr lang="en-US" altLang="zh-CN" sz="1600" dirty="0" smtClean="0">
                <a:solidFill>
                  <a:schemeClr val="tx1"/>
                </a:solidFill>
              </a:rPr>
              <a:t>confocal</a:t>
            </a:r>
            <a:r>
              <a:rPr lang="zh-CN" altLang="en-US" sz="1600" dirty="0" smtClean="0">
                <a:solidFill>
                  <a:schemeClr val="tx1"/>
                </a:solidFill>
              </a:rPr>
              <a:t>图像时所用光源</a:t>
            </a:r>
            <a:endParaRPr 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552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Ti-E</a:t>
            </a:r>
            <a:r>
              <a:rPr lang="zh-CN" altLang="en-US" dirty="0" smtClean="0"/>
              <a:t>电动显微镜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151463" y="5661248"/>
            <a:ext cx="42450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/>
              <a:t>打开</a:t>
            </a:r>
            <a:r>
              <a:rPr lang="en-US" altLang="zh-CN" sz="2400" dirty="0" smtClean="0"/>
              <a:t>Ti-E</a:t>
            </a:r>
            <a:r>
              <a:rPr lang="zh-CN" altLang="en-US" sz="2400" dirty="0" smtClean="0"/>
              <a:t>的</a:t>
            </a:r>
            <a:r>
              <a:rPr lang="en-US" altLang="zh-CN" sz="2400" dirty="0" smtClean="0"/>
              <a:t>Hub</a:t>
            </a:r>
            <a:r>
              <a:rPr lang="zh-CN" altLang="en-US" sz="2400" dirty="0" smtClean="0"/>
              <a:t>电源开关即可。</a:t>
            </a:r>
            <a:endParaRPr lang="zh-CN" altLang="en-US" sz="2400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91" t="16" r="11069" b="-16"/>
          <a:stretch/>
        </p:blipFill>
        <p:spPr>
          <a:xfrm>
            <a:off x="4857869" y="1256113"/>
            <a:ext cx="3602563" cy="4317299"/>
          </a:xfrm>
          <a:prstGeom prst="rect">
            <a:avLst/>
          </a:prstGeom>
        </p:spPr>
      </p:pic>
      <p:cxnSp>
        <p:nvCxnSpPr>
          <p:cNvPr id="9" name="直接箭头连接符 8"/>
          <p:cNvCxnSpPr/>
          <p:nvPr/>
        </p:nvCxnSpPr>
        <p:spPr>
          <a:xfrm flipH="1">
            <a:off x="7884429" y="2780928"/>
            <a:ext cx="576003" cy="93610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1" r="38209"/>
          <a:stretch/>
        </p:blipFill>
        <p:spPr>
          <a:xfrm>
            <a:off x="1259632" y="1271941"/>
            <a:ext cx="3493691" cy="4317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68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荧光部件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03"/>
          <a:stretch/>
        </p:blipFill>
        <p:spPr>
          <a:xfrm>
            <a:off x="755576" y="1628800"/>
            <a:ext cx="4156540" cy="378556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70" t="18511" r="11045" b="32940"/>
          <a:stretch/>
        </p:blipFill>
        <p:spPr>
          <a:xfrm>
            <a:off x="5083791" y="1628800"/>
            <a:ext cx="3468860" cy="3785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60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161"/>
          <a:stretch/>
        </p:blipFill>
        <p:spPr>
          <a:xfrm>
            <a:off x="1926679" y="692696"/>
            <a:ext cx="5372100" cy="162806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957"/>
          <a:stretch/>
        </p:blipFill>
        <p:spPr>
          <a:xfrm>
            <a:off x="1926679" y="2476631"/>
            <a:ext cx="5362575" cy="174547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937"/>
          <a:stretch/>
        </p:blipFill>
        <p:spPr>
          <a:xfrm>
            <a:off x="1917154" y="4365104"/>
            <a:ext cx="5391150" cy="17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48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35" b="8458"/>
          <a:stretch/>
        </p:blipFill>
        <p:spPr>
          <a:xfrm>
            <a:off x="2250450" y="1164026"/>
            <a:ext cx="4841829" cy="513324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荧光观察快捷方式</a:t>
            </a:r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箭头连接符 8"/>
          <p:cNvCxnSpPr/>
          <p:nvPr/>
        </p:nvCxnSpPr>
        <p:spPr>
          <a:xfrm>
            <a:off x="4355976" y="4833156"/>
            <a:ext cx="0" cy="54844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/>
          <p:nvPr/>
        </p:nvCxnSpPr>
        <p:spPr>
          <a:xfrm>
            <a:off x="4752259" y="4833156"/>
            <a:ext cx="109219" cy="54844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>
            <a:off x="5364088" y="4711334"/>
            <a:ext cx="216024" cy="7920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805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荧光观察快捷方式</a:t>
            </a:r>
            <a:r>
              <a:rPr lang="en-US" altLang="zh-CN" dirty="0"/>
              <a:t>2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25" r="50000" b="88082"/>
          <a:stretch/>
        </p:blipFill>
        <p:spPr>
          <a:xfrm>
            <a:off x="821815" y="1628800"/>
            <a:ext cx="7725652" cy="26604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555775" y="2492896"/>
            <a:ext cx="2128865" cy="7920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68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透射光光源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08" r="-1585"/>
          <a:stretch/>
        </p:blipFill>
        <p:spPr>
          <a:xfrm>
            <a:off x="3566130" y="1378337"/>
            <a:ext cx="5182334" cy="5109438"/>
          </a:xfrm>
          <a:prstGeom prst="rect">
            <a:avLst/>
          </a:prstGeom>
        </p:spPr>
      </p:pic>
      <p:cxnSp>
        <p:nvCxnSpPr>
          <p:cNvPr id="12" name="直接箭头连接符 11"/>
          <p:cNvCxnSpPr/>
          <p:nvPr/>
        </p:nvCxnSpPr>
        <p:spPr>
          <a:xfrm flipH="1">
            <a:off x="6660232" y="3356992"/>
            <a:ext cx="576064" cy="57606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 flipH="1">
            <a:off x="6948264" y="4230283"/>
            <a:ext cx="576064" cy="57606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222075" y="2956302"/>
            <a:ext cx="136815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打开，关闭</a:t>
            </a:r>
            <a:endParaRPr lang="zh-CN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7524328" y="4215693"/>
            <a:ext cx="136815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调节亮度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6" t="19753" r="21173"/>
          <a:stretch/>
        </p:blipFill>
        <p:spPr>
          <a:xfrm>
            <a:off x="971600" y="1367190"/>
            <a:ext cx="2523594" cy="5096539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1303702" y="2996951"/>
            <a:ext cx="1828138" cy="14034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93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透射光</a:t>
            </a:r>
            <a:r>
              <a:rPr lang="en-US" altLang="zh-CN" dirty="0" smtClean="0"/>
              <a:t>DIC</a:t>
            </a:r>
            <a:r>
              <a:rPr lang="zh-CN" altLang="en-US" dirty="0" smtClean="0"/>
              <a:t>观察快捷方式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25" r="50000" b="88082"/>
          <a:stretch/>
        </p:blipFill>
        <p:spPr>
          <a:xfrm>
            <a:off x="821815" y="1628800"/>
            <a:ext cx="7725652" cy="26604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5220072" y="2486661"/>
            <a:ext cx="2592288" cy="6701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550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367718"/>
            <a:ext cx="6336704" cy="469831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XY</a:t>
            </a:r>
            <a:r>
              <a:rPr lang="zh-CN" altLang="en-US" dirty="0" smtClean="0"/>
              <a:t>电动载物台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397486" y="6135044"/>
            <a:ext cx="4990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打开载物台控制器电源开关即可</a:t>
            </a:r>
            <a:endParaRPr lang="zh-CN" altLang="en-US" sz="2400" dirty="0"/>
          </a:p>
        </p:txBody>
      </p:sp>
      <p:sp>
        <p:nvSpPr>
          <p:cNvPr id="14" name="矩形 13"/>
          <p:cNvSpPr/>
          <p:nvPr/>
        </p:nvSpPr>
        <p:spPr>
          <a:xfrm>
            <a:off x="6216003" y="4041068"/>
            <a:ext cx="804269" cy="4680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箭头连接符 16"/>
          <p:cNvCxnSpPr>
            <a:endCxn id="14" idx="2"/>
          </p:cNvCxnSpPr>
          <p:nvPr/>
        </p:nvCxnSpPr>
        <p:spPr>
          <a:xfrm flipV="1">
            <a:off x="5892955" y="4509120"/>
            <a:ext cx="725183" cy="16259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760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XY</a:t>
            </a:r>
            <a:r>
              <a:rPr lang="zh-CN" altLang="en-US" dirty="0" smtClean="0"/>
              <a:t>电动载物台控制方式</a:t>
            </a:r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0" t="49474" b="16037"/>
          <a:stretch/>
        </p:blipFill>
        <p:spPr>
          <a:xfrm>
            <a:off x="971600" y="1556792"/>
            <a:ext cx="3384376" cy="4513943"/>
          </a:xfrm>
          <a:prstGeom prst="rect">
            <a:avLst/>
          </a:prstGeom>
        </p:spPr>
      </p:pic>
      <p:cxnSp>
        <p:nvCxnSpPr>
          <p:cNvPr id="10" name="直接箭头连接符 9"/>
          <p:cNvCxnSpPr/>
          <p:nvPr/>
        </p:nvCxnSpPr>
        <p:spPr>
          <a:xfrm flipH="1">
            <a:off x="2663788" y="2636912"/>
            <a:ext cx="1836204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572000" y="2420888"/>
            <a:ext cx="41857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/>
              <a:t>转动</a:t>
            </a:r>
            <a:r>
              <a:rPr lang="en-US" altLang="zh-CN" sz="2400" dirty="0" smtClean="0"/>
              <a:t>joystick</a:t>
            </a:r>
            <a:r>
              <a:rPr lang="zh-CN" altLang="en-US" sz="2400" dirty="0" smtClean="0"/>
              <a:t>外部套筒，</a:t>
            </a:r>
            <a:endParaRPr lang="en-US" altLang="zh-CN" sz="2400" dirty="0" smtClean="0"/>
          </a:p>
          <a:p>
            <a:r>
              <a:rPr lang="zh-CN" altLang="en-US" sz="2400" dirty="0" smtClean="0"/>
              <a:t>可以切换移动速度</a:t>
            </a:r>
            <a:r>
              <a:rPr lang="zh-CN" altLang="en-US" sz="2400" dirty="0"/>
              <a:t>。</a:t>
            </a:r>
            <a:r>
              <a:rPr lang="zh-CN" altLang="en-US" sz="2400" dirty="0" smtClean="0"/>
              <a:t>共三档。</a:t>
            </a:r>
            <a:endParaRPr lang="zh-CN" altLang="en-US" sz="2400" dirty="0"/>
          </a:p>
        </p:txBody>
      </p:sp>
      <p:cxnSp>
        <p:nvCxnSpPr>
          <p:cNvPr id="14" name="直接箭头连接符 13"/>
          <p:cNvCxnSpPr/>
          <p:nvPr/>
        </p:nvCxnSpPr>
        <p:spPr>
          <a:xfrm flipH="1" flipV="1">
            <a:off x="2663788" y="2882553"/>
            <a:ext cx="2929999" cy="164132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665795" y="4278241"/>
            <a:ext cx="11384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/>
              <a:t>Joystick</a:t>
            </a:r>
            <a:endParaRPr lang="zh-CN" altLang="en-US" sz="2400" dirty="0"/>
          </a:p>
        </p:txBody>
      </p:sp>
      <p:cxnSp>
        <p:nvCxnSpPr>
          <p:cNvPr id="16" name="直接箭头连接符 15"/>
          <p:cNvCxnSpPr/>
          <p:nvPr/>
        </p:nvCxnSpPr>
        <p:spPr>
          <a:xfrm flipH="1">
            <a:off x="2699792" y="1772816"/>
            <a:ext cx="1836204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608004" y="1556792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/>
              <a:t>移动速度指示灯</a:t>
            </a:r>
            <a:endParaRPr lang="zh-CN" altLang="en-US" sz="2400" dirty="0"/>
          </a:p>
        </p:txBody>
      </p:sp>
      <p:sp>
        <p:nvSpPr>
          <p:cNvPr id="18" name="矩形 17"/>
          <p:cNvSpPr/>
          <p:nvPr/>
        </p:nvSpPr>
        <p:spPr>
          <a:xfrm>
            <a:off x="1907704" y="1484784"/>
            <a:ext cx="792088" cy="5336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8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XY</a:t>
            </a:r>
            <a:r>
              <a:rPr lang="zh-CN" altLang="en-US" dirty="0" smtClean="0"/>
              <a:t>电动载物台控制方式</a:t>
            </a:r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53" y="1412776"/>
            <a:ext cx="6953867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611560" y="1268760"/>
            <a:ext cx="4176464" cy="45365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63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23252"/>
            <a:ext cx="6568848" cy="530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XY</a:t>
            </a:r>
            <a:r>
              <a:rPr lang="zh-CN" altLang="en-US" dirty="0" smtClean="0"/>
              <a:t>电动载物台控制方式</a:t>
            </a:r>
            <a:r>
              <a:rPr lang="en-US" altLang="zh-CN" dirty="0"/>
              <a:t>3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793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XY</a:t>
            </a:r>
            <a:r>
              <a:rPr lang="zh-CN" altLang="en-US" dirty="0" smtClean="0"/>
              <a:t>电动载物标本夹</a:t>
            </a:r>
            <a:r>
              <a:rPr lang="en-US" altLang="zh-CN" dirty="0" smtClean="0"/>
              <a:t>1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42" t="21283" r="19017" b="7760"/>
          <a:stretch/>
        </p:blipFill>
        <p:spPr>
          <a:xfrm>
            <a:off x="1259632" y="1340768"/>
            <a:ext cx="6422289" cy="4464496"/>
          </a:xfrm>
          <a:prstGeom prst="rect">
            <a:avLst/>
          </a:prstGeom>
        </p:spPr>
      </p:pic>
      <p:cxnSp>
        <p:nvCxnSpPr>
          <p:cNvPr id="8" name="直接箭头连接符 7"/>
          <p:cNvCxnSpPr/>
          <p:nvPr/>
        </p:nvCxnSpPr>
        <p:spPr>
          <a:xfrm flipV="1">
            <a:off x="2483768" y="4797152"/>
            <a:ext cx="1987008" cy="119223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32239" y="5989387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按下圆形弹簧扣，可以左右移动。可以用于载玻片和培养皿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75236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XY</a:t>
            </a:r>
            <a:r>
              <a:rPr lang="zh-CN" altLang="en-US" dirty="0" smtClean="0"/>
              <a:t>电动载物标本夹</a:t>
            </a:r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092479" y="5517232"/>
            <a:ext cx="3495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注意：盖玻片朝下放置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7" t="18760" r="17183" b="21849"/>
          <a:stretch/>
        </p:blipFill>
        <p:spPr>
          <a:xfrm>
            <a:off x="692499" y="1484784"/>
            <a:ext cx="7935663" cy="4032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04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XY</a:t>
            </a:r>
            <a:r>
              <a:rPr lang="zh-CN" altLang="en-US" dirty="0" smtClean="0"/>
              <a:t>电动载物标本夹</a:t>
            </a:r>
            <a:r>
              <a:rPr lang="en-US" altLang="zh-CN" dirty="0" smtClean="0"/>
              <a:t>2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06" t="15680" r="13556" b="9292"/>
          <a:stretch/>
        </p:blipFill>
        <p:spPr>
          <a:xfrm>
            <a:off x="1561213" y="1563722"/>
            <a:ext cx="6011056" cy="386746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42883" y="5589240"/>
            <a:ext cx="3855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可以用于培养皿，培养瓶等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72507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XY</a:t>
            </a:r>
            <a:r>
              <a:rPr lang="zh-CN" altLang="en-US" dirty="0" smtClean="0"/>
              <a:t>电动载物标本夹</a:t>
            </a:r>
            <a:r>
              <a:rPr lang="en-US" altLang="zh-CN" dirty="0" smtClean="0"/>
              <a:t>3</a:t>
            </a:r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52" t="22719" r="9423"/>
          <a:stretch/>
        </p:blipFill>
        <p:spPr>
          <a:xfrm>
            <a:off x="1403648" y="1484784"/>
            <a:ext cx="6110515" cy="398362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51092" y="5527722"/>
            <a:ext cx="2415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可以用于多孔板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72507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Ti-E</a:t>
            </a:r>
            <a:r>
              <a:rPr lang="zh-CN" altLang="en-US" dirty="0" smtClean="0"/>
              <a:t>电动</a:t>
            </a:r>
            <a:r>
              <a:rPr lang="en-US" altLang="zh-CN" dirty="0" smtClean="0"/>
              <a:t>Z</a:t>
            </a:r>
            <a:r>
              <a:rPr lang="zh-CN" altLang="en-US" dirty="0" smtClean="0"/>
              <a:t>轴控制方式</a:t>
            </a:r>
            <a:r>
              <a:rPr lang="en-US" altLang="zh-CN" dirty="0" smtClean="0"/>
              <a:t>1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08" r="-1585"/>
          <a:stretch/>
        </p:blipFill>
        <p:spPr>
          <a:xfrm>
            <a:off x="1127363" y="1412776"/>
            <a:ext cx="5182334" cy="5109438"/>
          </a:xfrm>
          <a:prstGeom prst="rect">
            <a:avLst/>
          </a:prstGeom>
        </p:spPr>
      </p:pic>
      <p:cxnSp>
        <p:nvCxnSpPr>
          <p:cNvPr id="5" name="直接箭头连接符 4"/>
          <p:cNvCxnSpPr>
            <a:stCxn id="8" idx="1"/>
          </p:cNvCxnSpPr>
          <p:nvPr/>
        </p:nvCxnSpPr>
        <p:spPr>
          <a:xfrm flipH="1" flipV="1">
            <a:off x="3718530" y="2852936"/>
            <a:ext cx="2591167" cy="2880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309697" y="2725469"/>
            <a:ext cx="23391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/>
              <a:t>切换调教速度。</a:t>
            </a:r>
            <a:endParaRPr lang="en-US" altLang="zh-CN" sz="2400" dirty="0" smtClean="0"/>
          </a:p>
          <a:p>
            <a:r>
              <a:rPr lang="zh-CN" altLang="en-US" sz="2400" dirty="0" smtClean="0"/>
              <a:t>共三档。</a:t>
            </a:r>
            <a:endParaRPr lang="zh-CN" altLang="en-US" sz="2400" dirty="0"/>
          </a:p>
        </p:txBody>
      </p:sp>
      <p:sp>
        <p:nvSpPr>
          <p:cNvPr id="9" name="矩形 8"/>
          <p:cNvSpPr/>
          <p:nvPr/>
        </p:nvSpPr>
        <p:spPr>
          <a:xfrm>
            <a:off x="2926442" y="2564904"/>
            <a:ext cx="792088" cy="11521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箭头连接符 9"/>
          <p:cNvCxnSpPr/>
          <p:nvPr/>
        </p:nvCxnSpPr>
        <p:spPr>
          <a:xfrm flipH="1" flipV="1">
            <a:off x="2699792" y="4221088"/>
            <a:ext cx="3609905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09697" y="494116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/>
              <a:t>调焦手轮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75560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Ti-E</a:t>
            </a:r>
            <a:r>
              <a:rPr lang="zh-CN" altLang="en-US" dirty="0" smtClean="0"/>
              <a:t>电动</a:t>
            </a:r>
            <a:r>
              <a:rPr lang="en-US" altLang="zh-CN" dirty="0" smtClean="0"/>
              <a:t>Z</a:t>
            </a:r>
            <a:r>
              <a:rPr lang="zh-CN" altLang="en-US" dirty="0" smtClean="0"/>
              <a:t>轴控制方式</a:t>
            </a:r>
            <a:r>
              <a:rPr lang="en-US" altLang="zh-CN" dirty="0"/>
              <a:t>2</a:t>
            </a:r>
            <a:endParaRPr lang="zh-CN" altLang="en-US" dirty="0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30" t="49474" b="16037"/>
          <a:stretch/>
        </p:blipFill>
        <p:spPr>
          <a:xfrm>
            <a:off x="971600" y="1556792"/>
            <a:ext cx="3384376" cy="4513943"/>
          </a:xfrm>
          <a:prstGeom prst="rect">
            <a:avLst/>
          </a:prstGeom>
        </p:spPr>
      </p:pic>
      <p:cxnSp>
        <p:nvCxnSpPr>
          <p:cNvPr id="10" name="直接箭头连接符 9"/>
          <p:cNvCxnSpPr/>
          <p:nvPr/>
        </p:nvCxnSpPr>
        <p:spPr>
          <a:xfrm flipH="1">
            <a:off x="4067944" y="3156827"/>
            <a:ext cx="1584176" cy="20016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flipH="1">
            <a:off x="3275856" y="2042993"/>
            <a:ext cx="2376264" cy="1935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657485" y="1627494"/>
            <a:ext cx="23391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/>
              <a:t>切换调焦速度。</a:t>
            </a:r>
            <a:endParaRPr lang="en-US" altLang="zh-CN" sz="2400" dirty="0" smtClean="0"/>
          </a:p>
          <a:p>
            <a:r>
              <a:rPr lang="zh-CN" altLang="en-US" sz="2400" dirty="0" smtClean="0"/>
              <a:t>共三档。</a:t>
            </a:r>
            <a:endParaRPr lang="zh-CN" altLang="en-US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5724128" y="2895327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/>
              <a:t>调焦手轮。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5599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smtClean="0"/>
              <a:t>Ti-E</a:t>
            </a:r>
            <a:r>
              <a:rPr lang="zh-CN" altLang="en-US" dirty="0" smtClean="0"/>
              <a:t>电动</a:t>
            </a:r>
            <a:r>
              <a:rPr lang="en-US" altLang="zh-CN" dirty="0" smtClean="0"/>
              <a:t>Z</a:t>
            </a:r>
            <a:r>
              <a:rPr lang="zh-CN" altLang="en-US" dirty="0" smtClean="0"/>
              <a:t>轴控制方式</a:t>
            </a:r>
            <a:r>
              <a:rPr lang="en-US" altLang="zh-CN" dirty="0" smtClean="0"/>
              <a:t>3</a:t>
            </a:r>
            <a:endParaRPr lang="zh-CN" altLang="en-US" dirty="0"/>
          </a:p>
        </p:txBody>
      </p:sp>
      <p:pic>
        <p:nvPicPr>
          <p:cNvPr id="6146" name="Picture 2" descr="http://i0.sinaimg.cn/IT/cr/2008/0320/152270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41480"/>
            <a:ext cx="3089558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26"/>
          <a:stretch/>
        </p:blipFill>
        <p:spPr bwMode="auto">
          <a:xfrm>
            <a:off x="683568" y="1453448"/>
            <a:ext cx="3943350" cy="5287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2411760" y="1151356"/>
            <a:ext cx="792088" cy="3276133"/>
            <a:chOff x="4355976" y="1151356"/>
            <a:chExt cx="792088" cy="3276133"/>
          </a:xfrm>
        </p:grpSpPr>
        <p:sp>
          <p:nvSpPr>
            <p:cNvPr id="2" name="下箭头 1"/>
            <p:cNvSpPr/>
            <p:nvPr/>
          </p:nvSpPr>
          <p:spPr>
            <a:xfrm>
              <a:off x="4355976" y="3347369"/>
              <a:ext cx="792088" cy="1080120"/>
            </a:xfrm>
            <a:prstGeom prst="downArrow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下箭头 14"/>
            <p:cNvSpPr/>
            <p:nvPr/>
          </p:nvSpPr>
          <p:spPr>
            <a:xfrm flipV="1">
              <a:off x="4355976" y="1151356"/>
              <a:ext cx="792088" cy="1080120"/>
            </a:xfrm>
            <a:prstGeom prst="downArrow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447734" y="1638785"/>
            <a:ext cx="4732778" cy="3417168"/>
            <a:chOff x="4447734" y="1638785"/>
            <a:chExt cx="4732778" cy="3417168"/>
          </a:xfrm>
        </p:grpSpPr>
        <p:sp>
          <p:nvSpPr>
            <p:cNvPr id="4" name="矩形 3"/>
            <p:cNvSpPr/>
            <p:nvPr/>
          </p:nvSpPr>
          <p:spPr>
            <a:xfrm>
              <a:off x="8748464" y="2236582"/>
              <a:ext cx="395536" cy="1840490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614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7734" y="1638785"/>
              <a:ext cx="4732778" cy="3417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49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2607" y="3933056"/>
              <a:ext cx="185737" cy="176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1878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10" t="19755" r="17313" b="10796"/>
          <a:stretch/>
        </p:blipFill>
        <p:spPr>
          <a:xfrm>
            <a:off x="2051720" y="1268760"/>
            <a:ext cx="5008730" cy="470847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A1R</a:t>
            </a:r>
            <a:r>
              <a:rPr lang="zh-CN" altLang="en-US" dirty="0" smtClean="0"/>
              <a:t>控制器和扫描头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4355976" y="5893821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按左侧方形白色按钮，即可完成</a:t>
            </a:r>
            <a:r>
              <a:rPr lang="en-US" altLang="zh-CN" sz="2400" dirty="0" smtClean="0"/>
              <a:t>A1R</a:t>
            </a:r>
            <a:r>
              <a:rPr lang="zh-CN" altLang="en-US" sz="2400" dirty="0" smtClean="0"/>
              <a:t>控制器开机</a:t>
            </a:r>
            <a:endParaRPr lang="zh-CN" altLang="en-US" sz="2400" dirty="0"/>
          </a:p>
        </p:txBody>
      </p:sp>
      <p:sp>
        <p:nvSpPr>
          <p:cNvPr id="7" name="矩形 6"/>
          <p:cNvSpPr/>
          <p:nvPr/>
        </p:nvSpPr>
        <p:spPr>
          <a:xfrm>
            <a:off x="1835696" y="3156827"/>
            <a:ext cx="1656184" cy="10801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5292080" y="4365104"/>
            <a:ext cx="1872208" cy="15287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46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软件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843808" y="1196752"/>
            <a:ext cx="5040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NIS-Elements AR</a:t>
            </a:r>
            <a:r>
              <a:rPr lang="zh-CN" altLang="en-US" sz="2400" dirty="0" smtClean="0"/>
              <a:t>：全功能软件。包括拍摄和分析；</a:t>
            </a:r>
            <a:endParaRPr lang="en-US" altLang="zh-CN" sz="2400" dirty="0" smtClean="0"/>
          </a:p>
          <a:p>
            <a:r>
              <a:rPr lang="zh-CN" altLang="en-US" sz="2400" dirty="0" smtClean="0"/>
              <a:t>需要带</a:t>
            </a:r>
            <a:r>
              <a:rPr lang="en-US" altLang="zh-CN" sz="2400" dirty="0" smtClean="0"/>
              <a:t>Key</a:t>
            </a:r>
            <a:r>
              <a:rPr lang="zh-CN" altLang="en-US" sz="2400" dirty="0" smtClean="0"/>
              <a:t>运行；</a:t>
            </a:r>
            <a:endParaRPr lang="en-US" altLang="zh-CN" sz="2400" dirty="0" smtClean="0"/>
          </a:p>
          <a:p>
            <a:r>
              <a:rPr lang="zh-CN" altLang="en-US" sz="2400" dirty="0" smtClean="0"/>
              <a:t>启动时需要打开硬件。</a:t>
            </a:r>
            <a:endParaRPr lang="zh-CN" altLang="en-US" sz="24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666"/>
          <a:stretch/>
        </p:blipFill>
        <p:spPr>
          <a:xfrm>
            <a:off x="1037680" y="1268760"/>
            <a:ext cx="1532784" cy="164869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14" b="67172"/>
          <a:stretch/>
        </p:blipFill>
        <p:spPr>
          <a:xfrm>
            <a:off x="1037680" y="2996392"/>
            <a:ext cx="1532784" cy="165674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169" b="16416"/>
          <a:stretch/>
        </p:blipFill>
        <p:spPr>
          <a:xfrm>
            <a:off x="1037680" y="4704117"/>
            <a:ext cx="1532784" cy="165688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843808" y="2924944"/>
            <a:ext cx="4896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NIS-Elements AR Analysis</a:t>
            </a:r>
            <a:r>
              <a:rPr lang="zh-CN" altLang="en-US" sz="2400" dirty="0" smtClean="0"/>
              <a:t>：分析模块，不包含拍摄功能；</a:t>
            </a:r>
            <a:endParaRPr lang="en-US" altLang="zh-CN" sz="2400" dirty="0" smtClean="0"/>
          </a:p>
          <a:p>
            <a:r>
              <a:rPr lang="zh-CN" altLang="en-US" sz="2400" dirty="0" smtClean="0"/>
              <a:t>需要带</a:t>
            </a:r>
            <a:r>
              <a:rPr lang="en-US" altLang="zh-CN" sz="2400" dirty="0" smtClean="0"/>
              <a:t>Key</a:t>
            </a:r>
            <a:r>
              <a:rPr lang="zh-CN" altLang="en-US" sz="2400" dirty="0" smtClean="0"/>
              <a:t>运行；</a:t>
            </a:r>
            <a:endParaRPr lang="en-US" altLang="zh-CN" sz="2400" dirty="0" smtClean="0"/>
          </a:p>
          <a:p>
            <a:r>
              <a:rPr lang="zh-CN" altLang="en-US" sz="2400" dirty="0" smtClean="0"/>
              <a:t>启动时不需要打开硬件。</a:t>
            </a:r>
            <a:endParaRPr lang="zh-CN" altLang="en-US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2843808" y="4748951"/>
            <a:ext cx="518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NIS-Elements Viewer</a:t>
            </a:r>
            <a:r>
              <a:rPr lang="zh-CN" altLang="en-US" sz="2400" dirty="0" smtClean="0"/>
              <a:t>软件：看图软件。</a:t>
            </a:r>
            <a:endParaRPr lang="en-US" altLang="zh-CN" sz="2400" dirty="0" smtClean="0"/>
          </a:p>
          <a:p>
            <a:r>
              <a:rPr lang="zh-CN" altLang="en-US" sz="2400" dirty="0"/>
              <a:t>不</a:t>
            </a:r>
            <a:r>
              <a:rPr lang="zh-CN" altLang="en-US" sz="2400" dirty="0" smtClean="0"/>
              <a:t>带</a:t>
            </a:r>
            <a:r>
              <a:rPr lang="en-US" altLang="zh-CN" sz="2400" dirty="0" smtClean="0"/>
              <a:t>Key</a:t>
            </a:r>
            <a:r>
              <a:rPr lang="zh-CN" altLang="en-US" sz="2400" dirty="0" smtClean="0"/>
              <a:t>运行；</a:t>
            </a:r>
            <a:endParaRPr lang="en-US" altLang="zh-CN" sz="2400" dirty="0" smtClean="0"/>
          </a:p>
          <a:p>
            <a:r>
              <a:rPr lang="zh-CN" altLang="en-US" sz="2400" dirty="0" smtClean="0"/>
              <a:t>可以自由安装到其他电脑并运行。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67521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Ti-E</a:t>
            </a:r>
            <a:r>
              <a:rPr lang="zh-CN" altLang="en-US" dirty="0" smtClean="0"/>
              <a:t>显微镜（物镜，</a:t>
            </a:r>
            <a:r>
              <a:rPr lang="en-US" altLang="zh-CN" dirty="0" smtClean="0"/>
              <a:t>EPI</a:t>
            </a:r>
            <a:r>
              <a:rPr lang="zh-CN" altLang="en-US" dirty="0" smtClean="0"/>
              <a:t>，</a:t>
            </a:r>
            <a:r>
              <a:rPr lang="en-US" altLang="zh-CN" dirty="0" smtClean="0"/>
              <a:t>DIA</a:t>
            </a:r>
            <a:r>
              <a:rPr lang="zh-CN" altLang="en-US" dirty="0" smtClean="0"/>
              <a:t>）；</a:t>
            </a:r>
            <a:endParaRPr lang="en-US" altLang="zh-CN" dirty="0" smtClean="0"/>
          </a:p>
          <a:p>
            <a:r>
              <a:rPr lang="en-US" altLang="zh-CN" dirty="0" smtClean="0"/>
              <a:t>XY</a:t>
            </a:r>
            <a:r>
              <a:rPr lang="zh-CN" altLang="en-US" dirty="0" smtClean="0"/>
              <a:t>电动载物台；</a:t>
            </a:r>
            <a:endParaRPr lang="en-US" altLang="zh-CN" dirty="0" smtClean="0"/>
          </a:p>
          <a:p>
            <a:r>
              <a:rPr lang="zh-CN" altLang="en-US" dirty="0" smtClean="0"/>
              <a:t>可见光激光器；</a:t>
            </a:r>
            <a:endParaRPr lang="en-US" altLang="zh-CN" dirty="0" smtClean="0"/>
          </a:p>
          <a:p>
            <a:r>
              <a:rPr lang="en-US" altLang="zh-CN" dirty="0" smtClean="0"/>
              <a:t>A1R</a:t>
            </a:r>
            <a:r>
              <a:rPr lang="zh-CN" altLang="en-US" dirty="0" smtClean="0"/>
              <a:t>控制器和扫描头；</a:t>
            </a:r>
            <a:endParaRPr lang="en-US" altLang="zh-CN" dirty="0" smtClean="0"/>
          </a:p>
          <a:p>
            <a:r>
              <a:rPr lang="zh-CN" altLang="en-US" dirty="0"/>
              <a:t>软件</a:t>
            </a:r>
            <a:endParaRPr lang="en-US" altLang="zh-CN" dirty="0" smtClean="0"/>
          </a:p>
          <a:p>
            <a:endParaRPr lang="en-US" altLang="zh-CN" dirty="0" smtClean="0"/>
          </a:p>
        </p:txBody>
      </p:sp>
      <p:sp>
        <p:nvSpPr>
          <p:cNvPr id="4" name="矩形 3"/>
          <p:cNvSpPr/>
          <p:nvPr/>
        </p:nvSpPr>
        <p:spPr>
          <a:xfrm>
            <a:off x="8748464" y="2236582"/>
            <a:ext cx="395536" cy="184049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988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48464" y="3820758"/>
            <a:ext cx="395536" cy="1840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457200" y="25649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/>
              <a:t>操作</a:t>
            </a:r>
            <a:r>
              <a:rPr lang="zh-CN" altLang="en-US" dirty="0" smtClean="0"/>
              <a:t>篇</a:t>
            </a:r>
            <a:endParaRPr lang="en-US" altLang="zh-CN" dirty="0" smtClean="0"/>
          </a:p>
          <a:p>
            <a:r>
              <a:rPr lang="zh-CN" altLang="en-US" sz="2600" dirty="0" smtClean="0"/>
              <a:t>（拍摄）</a:t>
            </a:r>
            <a:endParaRPr lang="zh-CN" altLang="en-US" sz="2600" dirty="0"/>
          </a:p>
        </p:txBody>
      </p:sp>
    </p:spTree>
    <p:extLst>
      <p:ext uri="{BB962C8B-B14F-4D97-AF65-F5344CB8AC3E}">
        <p14:creationId xmlns:p14="http://schemas.microsoft.com/office/powerpoint/2010/main" val="300646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开关机顺序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CN" altLang="en-US" dirty="0" smtClean="0"/>
              <a:t>开机：</a:t>
            </a:r>
            <a:endParaRPr lang="en-US" altLang="zh-CN" dirty="0" smtClean="0"/>
          </a:p>
          <a:p>
            <a:pPr lvl="1"/>
            <a:r>
              <a:rPr lang="en-US" altLang="zh-CN" dirty="0" smtClean="0"/>
              <a:t>1. </a:t>
            </a:r>
            <a:r>
              <a:rPr lang="zh-CN" altLang="en-US" dirty="0" smtClean="0"/>
              <a:t>可见光激光器；</a:t>
            </a:r>
            <a:endParaRPr lang="en-US" altLang="zh-CN" dirty="0" smtClean="0"/>
          </a:p>
          <a:p>
            <a:pPr lvl="1"/>
            <a:r>
              <a:rPr lang="en-US" altLang="zh-CN" dirty="0" smtClean="0"/>
              <a:t>2. </a:t>
            </a:r>
            <a:r>
              <a:rPr lang="en-US" altLang="zh-CN" dirty="0"/>
              <a:t>A1R</a:t>
            </a:r>
            <a:r>
              <a:rPr lang="zh-CN" altLang="en-US" dirty="0" smtClean="0"/>
              <a:t>控制器；</a:t>
            </a:r>
            <a:endParaRPr lang="en-US" altLang="zh-CN" dirty="0" smtClean="0"/>
          </a:p>
          <a:p>
            <a:pPr lvl="1"/>
            <a:r>
              <a:rPr lang="en-US" altLang="zh-CN" dirty="0"/>
              <a:t>3</a:t>
            </a:r>
            <a:r>
              <a:rPr lang="en-US" altLang="zh-CN" dirty="0" smtClean="0"/>
              <a:t>. </a:t>
            </a:r>
            <a:r>
              <a:rPr lang="en-US" altLang="zh-CN" dirty="0"/>
              <a:t>EPI</a:t>
            </a:r>
            <a:r>
              <a:rPr lang="zh-CN" altLang="en-US" dirty="0" smtClean="0"/>
              <a:t>光源；</a:t>
            </a:r>
            <a:endParaRPr lang="en-US" altLang="zh-CN" dirty="0" smtClean="0"/>
          </a:p>
          <a:p>
            <a:pPr lvl="1"/>
            <a:r>
              <a:rPr lang="en-US" altLang="zh-CN" dirty="0"/>
              <a:t>4</a:t>
            </a:r>
            <a:r>
              <a:rPr lang="en-US" altLang="zh-CN" dirty="0" smtClean="0"/>
              <a:t>. DIA</a:t>
            </a:r>
            <a:r>
              <a:rPr lang="zh-CN" altLang="en-US" dirty="0" smtClean="0"/>
              <a:t>光源（如果需要）；</a:t>
            </a:r>
            <a:endParaRPr lang="en-US" altLang="zh-CN" dirty="0" smtClean="0"/>
          </a:p>
          <a:p>
            <a:pPr lvl="1"/>
            <a:r>
              <a:rPr lang="en-US" altLang="zh-CN" dirty="0"/>
              <a:t>5. XY</a:t>
            </a:r>
            <a:r>
              <a:rPr lang="zh-CN" altLang="en-US" dirty="0"/>
              <a:t>电动载物</a:t>
            </a:r>
            <a:r>
              <a:rPr lang="zh-CN" altLang="en-US" dirty="0" smtClean="0"/>
              <a:t>台；</a:t>
            </a:r>
            <a:endParaRPr lang="en-US" altLang="zh-CN" dirty="0" smtClean="0"/>
          </a:p>
          <a:p>
            <a:pPr lvl="1"/>
            <a:r>
              <a:rPr lang="en-US" altLang="zh-CN" dirty="0"/>
              <a:t>6. </a:t>
            </a:r>
            <a:r>
              <a:rPr lang="en-US" altLang="zh-CN" dirty="0" smtClean="0"/>
              <a:t>Ti-E Hub </a:t>
            </a:r>
            <a:r>
              <a:rPr lang="zh-CN" altLang="en-US" dirty="0" smtClean="0"/>
              <a:t>；</a:t>
            </a:r>
            <a:endParaRPr lang="en-US" altLang="zh-CN" dirty="0" smtClean="0"/>
          </a:p>
          <a:p>
            <a:pPr lvl="1"/>
            <a:r>
              <a:rPr lang="en-US" altLang="zh-CN" dirty="0"/>
              <a:t>7</a:t>
            </a:r>
            <a:r>
              <a:rPr lang="en-US" altLang="zh-CN" dirty="0" smtClean="0"/>
              <a:t>. NIS-Elements AR</a:t>
            </a:r>
            <a:r>
              <a:rPr lang="zh-CN" altLang="en-US" dirty="0" smtClean="0"/>
              <a:t>软件</a:t>
            </a:r>
            <a:endParaRPr lang="en-US" altLang="zh-CN" dirty="0" smtClean="0"/>
          </a:p>
          <a:p>
            <a:r>
              <a:rPr lang="zh-CN" altLang="en-US" dirty="0" smtClean="0"/>
              <a:t>关机：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反向进行即可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3820758"/>
            <a:ext cx="395536" cy="1840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0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用户登录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92806" y="4149080"/>
            <a:ext cx="5819554" cy="1440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400" dirty="0" smtClean="0"/>
              <a:t>打开软件时，首先要进行用户登录；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 smtClean="0"/>
              <a:t>用户名：</a:t>
            </a:r>
            <a:r>
              <a:rPr lang="en-US" altLang="zh-CN" sz="2400" dirty="0" smtClean="0"/>
              <a:t>User</a:t>
            </a:r>
            <a:r>
              <a:rPr lang="zh-CN" altLang="en-US" sz="2400" dirty="0" smtClean="0"/>
              <a:t>（不区分大小写）；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 smtClean="0"/>
              <a:t>密码：不需要密码。直接点击</a:t>
            </a:r>
            <a:r>
              <a:rPr lang="en-US" altLang="zh-CN" sz="2400" dirty="0" smtClean="0"/>
              <a:t>Login</a:t>
            </a:r>
            <a:r>
              <a:rPr lang="zh-CN" altLang="en-US" sz="2400" dirty="0" smtClean="0"/>
              <a:t>即可。</a:t>
            </a:r>
            <a:endParaRPr lang="en-US" altLang="zh-CN" sz="2400" dirty="0" smtClean="0"/>
          </a:p>
        </p:txBody>
      </p:sp>
      <p:sp>
        <p:nvSpPr>
          <p:cNvPr id="4" name="矩形 3"/>
          <p:cNvSpPr/>
          <p:nvPr/>
        </p:nvSpPr>
        <p:spPr>
          <a:xfrm>
            <a:off x="8748464" y="3820758"/>
            <a:ext cx="395536" cy="1840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485911"/>
            <a:ext cx="4991050" cy="24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50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软件界面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3820758"/>
            <a:ext cx="395536" cy="1840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1" t="3" r="17" b="-2863"/>
          <a:stretch/>
        </p:blipFill>
        <p:spPr>
          <a:xfrm>
            <a:off x="115629" y="1362068"/>
            <a:ext cx="8830603" cy="4917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73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OC</a:t>
            </a:r>
            <a:r>
              <a:rPr lang="zh-CN" altLang="en-US" dirty="0" smtClean="0"/>
              <a:t>（</a:t>
            </a:r>
            <a:r>
              <a:rPr lang="en-US" altLang="zh-CN" dirty="0" smtClean="0"/>
              <a:t>Optical Configuration</a:t>
            </a:r>
            <a:r>
              <a:rPr lang="zh-CN" altLang="en-US" dirty="0" smtClean="0"/>
              <a:t>）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3820758"/>
            <a:ext cx="395536" cy="1840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一个硬件状态组合；</a:t>
            </a:r>
            <a:endParaRPr lang="en-US" altLang="zh-CN" dirty="0" smtClean="0"/>
          </a:p>
          <a:p>
            <a:r>
              <a:rPr lang="zh-CN" altLang="en-US" dirty="0" smtClean="0"/>
              <a:t>提高操作效率和便捷性；</a:t>
            </a:r>
            <a:endParaRPr lang="en-US" altLang="zh-CN" dirty="0" smtClean="0"/>
          </a:p>
          <a:p>
            <a:r>
              <a:rPr lang="zh-CN" altLang="en-US" dirty="0" smtClean="0"/>
              <a:t>为</a:t>
            </a:r>
            <a:r>
              <a:rPr lang="en-US" altLang="zh-CN" dirty="0" smtClean="0"/>
              <a:t>ND</a:t>
            </a:r>
            <a:r>
              <a:rPr lang="zh-CN" altLang="en-US" dirty="0" smtClean="0"/>
              <a:t>拍摄提供灵活性</a:t>
            </a:r>
            <a:endParaRPr lang="zh-CN" alt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8" t="4389" r="318" b="5477"/>
          <a:stretch/>
        </p:blipFill>
        <p:spPr bwMode="auto">
          <a:xfrm>
            <a:off x="922734" y="260648"/>
            <a:ext cx="7105650" cy="6413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8380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基本拍摄参数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HV</a:t>
            </a:r>
            <a:r>
              <a:rPr lang="zh-CN" altLang="en-US" dirty="0" smtClean="0"/>
              <a:t>；</a:t>
            </a:r>
            <a:endParaRPr lang="en-US" altLang="zh-CN" dirty="0" smtClean="0"/>
          </a:p>
          <a:p>
            <a:r>
              <a:rPr lang="en-US" altLang="zh-CN" dirty="0" smtClean="0"/>
              <a:t>Laser</a:t>
            </a:r>
            <a:r>
              <a:rPr lang="zh-CN" altLang="en-US" dirty="0" smtClean="0"/>
              <a:t>；</a:t>
            </a:r>
            <a:endParaRPr lang="en-US" altLang="zh-CN" dirty="0" smtClean="0"/>
          </a:p>
          <a:p>
            <a:r>
              <a:rPr lang="en-US" altLang="zh-CN" dirty="0" smtClean="0"/>
              <a:t>Pixel</a:t>
            </a:r>
            <a:r>
              <a:rPr lang="zh-CN" altLang="en-US" dirty="0" smtClean="0"/>
              <a:t>；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8748464" y="3820758"/>
            <a:ext cx="395536" cy="1840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380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ND</a:t>
            </a:r>
            <a:r>
              <a:rPr lang="zh-CN" altLang="en-US" dirty="0" smtClean="0"/>
              <a:t>拍摄（</a:t>
            </a:r>
            <a:r>
              <a:rPr lang="en-US" altLang="zh-CN" dirty="0" smtClean="0"/>
              <a:t>1</a:t>
            </a:r>
            <a:r>
              <a:rPr lang="zh-CN" altLang="en-US" dirty="0" smtClean="0"/>
              <a:t>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XY</a:t>
            </a:r>
            <a:r>
              <a:rPr lang="zh-CN" altLang="en-US" dirty="0" smtClean="0"/>
              <a:t>；</a:t>
            </a:r>
            <a:endParaRPr lang="en-US" altLang="zh-CN" dirty="0" smtClean="0"/>
          </a:p>
          <a:p>
            <a:r>
              <a:rPr lang="en-US" altLang="zh-CN" dirty="0" smtClean="0"/>
              <a:t>Z</a:t>
            </a:r>
            <a:r>
              <a:rPr lang="zh-CN" altLang="en-US" dirty="0" smtClean="0"/>
              <a:t>；</a:t>
            </a:r>
            <a:endParaRPr lang="en-US" altLang="zh-CN" dirty="0" smtClean="0"/>
          </a:p>
          <a:p>
            <a:r>
              <a:rPr lang="en-US" altLang="zh-CN" dirty="0" err="1" smtClean="0"/>
              <a:t>Timelapse</a:t>
            </a:r>
            <a:r>
              <a:rPr lang="zh-CN" altLang="en-US" dirty="0" smtClean="0"/>
              <a:t>；</a:t>
            </a:r>
            <a:endParaRPr lang="en-US" altLang="zh-CN" dirty="0" smtClean="0"/>
          </a:p>
          <a:p>
            <a:r>
              <a:rPr lang="en-US" altLang="zh-CN" dirty="0" err="1" smtClean="0"/>
              <a:t>MultiPoint</a:t>
            </a:r>
            <a:r>
              <a:rPr lang="zh-CN" altLang="en-US" dirty="0" smtClean="0"/>
              <a:t>；</a:t>
            </a:r>
            <a:endParaRPr lang="en-US" altLang="zh-CN" dirty="0" smtClean="0"/>
          </a:p>
          <a:p>
            <a:r>
              <a:rPr lang="en-US" altLang="zh-CN" dirty="0" smtClean="0"/>
              <a:t>Lambda</a:t>
            </a:r>
            <a:r>
              <a:rPr lang="zh-CN" altLang="en-US" dirty="0" smtClean="0"/>
              <a:t>；</a:t>
            </a:r>
            <a:endParaRPr lang="en-US" altLang="zh-CN" dirty="0" smtClean="0"/>
          </a:p>
          <a:p>
            <a:r>
              <a:rPr lang="en-US" altLang="zh-CN" dirty="0" err="1" smtClean="0">
                <a:solidFill>
                  <a:srgbClr val="00B050"/>
                </a:solidFill>
              </a:rPr>
              <a:t>LargeImage</a:t>
            </a:r>
            <a:endParaRPr lang="zh-CN" altLang="en-US" dirty="0">
              <a:solidFill>
                <a:srgbClr val="00B05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48464" y="3820758"/>
            <a:ext cx="395536" cy="1840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380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rgbClr val="FF0000"/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913</TotalTime>
  <Words>711</Words>
  <Application>Microsoft Office PowerPoint</Application>
  <PresentationFormat>全屏显示(4:3)</PresentationFormat>
  <Paragraphs>202</Paragraphs>
  <Slides>51</Slides>
  <Notes>0</Notes>
  <HiddenSlides>8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51</vt:i4>
      </vt:variant>
    </vt:vector>
  </HeadingPairs>
  <TitlesOfParts>
    <vt:vector size="52" baseType="lpstr">
      <vt:lpstr>Office 主题</vt:lpstr>
      <vt:lpstr>Nikon A1R共聚焦显微镜 培训资料</vt:lpstr>
      <vt:lpstr>PowerPoint 演示文稿</vt:lpstr>
      <vt:lpstr>原理篇</vt:lpstr>
      <vt:lpstr>荧光染料</vt:lpstr>
      <vt:lpstr>荧光染料参数查询</vt:lpstr>
      <vt:lpstr>EPI荧光光路</vt:lpstr>
      <vt:lpstr>PowerPoint 演示文稿</vt:lpstr>
      <vt:lpstr>Confocal</vt:lpstr>
      <vt:lpstr>PowerPoint 演示文稿</vt:lpstr>
      <vt:lpstr>PowerPoint 演示文稿</vt:lpstr>
      <vt:lpstr>PowerPoint 演示文稿</vt:lpstr>
      <vt:lpstr>PowerPoint 演示文稿</vt:lpstr>
      <vt:lpstr>光谱图像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产品篇</vt:lpstr>
      <vt:lpstr>PowerPoint 演示文稿</vt:lpstr>
      <vt:lpstr>Ti-E电动显微镜</vt:lpstr>
      <vt:lpstr>荧光部件</vt:lpstr>
      <vt:lpstr>PowerPoint 演示文稿</vt:lpstr>
      <vt:lpstr>荧光观察快捷方式1</vt:lpstr>
      <vt:lpstr>荧光观察快捷方式2</vt:lpstr>
      <vt:lpstr>透射光光源</vt:lpstr>
      <vt:lpstr>透射光DIC观察快捷方式</vt:lpstr>
      <vt:lpstr>XY电动载物台</vt:lpstr>
      <vt:lpstr>XY电动载物台控制方式1</vt:lpstr>
      <vt:lpstr>XY电动载物台控制方式2</vt:lpstr>
      <vt:lpstr>XY电动载物台控制方式3</vt:lpstr>
      <vt:lpstr>XY电动载物标本夹1</vt:lpstr>
      <vt:lpstr>XY电动载物标本夹1</vt:lpstr>
      <vt:lpstr>XY电动载物标本夹2</vt:lpstr>
      <vt:lpstr>XY电动载物标本夹3</vt:lpstr>
      <vt:lpstr>Ti-E电动Z轴控制方式1</vt:lpstr>
      <vt:lpstr>Ti-E电动Z轴控制方式2</vt:lpstr>
      <vt:lpstr>Ti-E电动Z轴控制方式3</vt:lpstr>
      <vt:lpstr>A1R控制器和扫描头</vt:lpstr>
      <vt:lpstr>软件</vt:lpstr>
      <vt:lpstr>PowerPoint 演示文稿</vt:lpstr>
      <vt:lpstr>PowerPoint 演示文稿</vt:lpstr>
      <vt:lpstr>开关机顺序</vt:lpstr>
      <vt:lpstr>用户登录</vt:lpstr>
      <vt:lpstr>软件界面</vt:lpstr>
      <vt:lpstr>OC（Optical Configuration）</vt:lpstr>
      <vt:lpstr>基本拍摄参数</vt:lpstr>
      <vt:lpstr>ND拍摄（1）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Xue Zhihong-薛 志紅</dc:creator>
  <cp:lastModifiedBy>C013</cp:lastModifiedBy>
  <cp:revision>313</cp:revision>
  <dcterms:created xsi:type="dcterms:W3CDTF">2014-03-26T01:06:20Z</dcterms:created>
  <dcterms:modified xsi:type="dcterms:W3CDTF">2017-02-21T20:02:59Z</dcterms:modified>
</cp:coreProperties>
</file>