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9" r:id="rId2"/>
    <p:sldId id="258" r:id="rId3"/>
  </p:sldIdLst>
  <p:sldSz cx="6858000" cy="9144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869" y="31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3C0E65-853E-4374-BAF0-D64D5FC5345C}" type="datetimeFigureOut">
              <a:rPr lang="zh-CN" altLang="en-US" smtClean="0"/>
              <a:t>2016/4/5</a:t>
            </a:fld>
            <a:endParaRPr lang="zh-CN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1D376F-BA37-422E-B848-91D8DC9109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23867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1D376F-BA37-422E-B848-91D8DC9109F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8393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smtClean="0"/>
              <a:t>Click to edit Master subtitle style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81D35-701F-4355-9728-50945CA8674F}" type="datetimeFigureOut">
              <a:rPr lang="zh-CN" altLang="en-US" smtClean="0"/>
              <a:t>2016/4/5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1A868-264E-4BC9-B76B-78EAA2D22B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044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81D35-701F-4355-9728-50945CA8674F}" type="datetimeFigureOut">
              <a:rPr lang="zh-CN" altLang="en-US" smtClean="0"/>
              <a:t>2016/4/5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1A868-264E-4BC9-B76B-78EAA2D22B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1518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81D35-701F-4355-9728-50945CA8674F}" type="datetimeFigureOut">
              <a:rPr lang="zh-CN" altLang="en-US" smtClean="0"/>
              <a:t>2016/4/5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1A868-264E-4BC9-B76B-78EAA2D22B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7785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81D35-701F-4355-9728-50945CA8674F}" type="datetimeFigureOut">
              <a:rPr lang="zh-CN" altLang="en-US" smtClean="0"/>
              <a:t>2016/4/5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1A868-264E-4BC9-B76B-78EAA2D22B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3369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81D35-701F-4355-9728-50945CA8674F}" type="datetimeFigureOut">
              <a:rPr lang="zh-CN" altLang="en-US" smtClean="0"/>
              <a:t>2016/4/5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1A868-264E-4BC9-B76B-78EAA2D22B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3467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81D35-701F-4355-9728-50945CA8674F}" type="datetimeFigureOut">
              <a:rPr lang="zh-CN" altLang="en-US" smtClean="0"/>
              <a:t>2016/4/5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1A868-264E-4BC9-B76B-78EAA2D22B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869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81D35-701F-4355-9728-50945CA8674F}" type="datetimeFigureOut">
              <a:rPr lang="zh-CN" altLang="en-US" smtClean="0"/>
              <a:t>2016/4/5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1A868-264E-4BC9-B76B-78EAA2D22B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6691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81D35-701F-4355-9728-50945CA8674F}" type="datetimeFigureOut">
              <a:rPr lang="zh-CN" altLang="en-US" smtClean="0"/>
              <a:t>2016/4/5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1A868-264E-4BC9-B76B-78EAA2D22B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8104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81D35-701F-4355-9728-50945CA8674F}" type="datetimeFigureOut">
              <a:rPr lang="zh-CN" altLang="en-US" smtClean="0"/>
              <a:t>2016/4/5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1A868-264E-4BC9-B76B-78EAA2D22B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5476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81D35-701F-4355-9728-50945CA8674F}" type="datetimeFigureOut">
              <a:rPr lang="zh-CN" altLang="en-US" smtClean="0"/>
              <a:t>2016/4/5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1A868-264E-4BC9-B76B-78EAA2D22B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1412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81D35-701F-4355-9728-50945CA8674F}" type="datetimeFigureOut">
              <a:rPr lang="zh-CN" altLang="en-US" smtClean="0"/>
              <a:t>2016/4/5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1A868-264E-4BC9-B76B-78EAA2D22B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6361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881D35-701F-4355-9728-50945CA8674F}" type="datetimeFigureOut">
              <a:rPr lang="zh-CN" altLang="en-US" smtClean="0"/>
              <a:t>2016/4/5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1A868-264E-4BC9-B76B-78EAA2D22B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4313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emf"/><Relationship Id="rId4" Type="http://schemas.openxmlformats.org/officeDocument/2006/relationships/image" Target="../media/image3.png"/><Relationship Id="rId9" Type="http://schemas.openxmlformats.org/officeDocument/2006/relationships/image" Target="../media/image8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5279" y="5168572"/>
            <a:ext cx="1438275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28800" y="107504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Quantum FX 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操作教程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0646" y="683568"/>
            <a:ext cx="8370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1.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开机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3068" y="1050048"/>
            <a:ext cx="52161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Quantum FX</a:t>
            </a:r>
            <a:r>
              <a:rPr lang="zh-CN" altLang="en-US" sz="12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系统为一键式开机，只需打开工作站主机即可开机；</a:t>
            </a:r>
            <a:endParaRPr lang="en-US" altLang="zh-CN" sz="1200" dirty="0" smtClean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开机后输入设置的用户名和密码即可进入工作界面</a:t>
            </a:r>
            <a:endParaRPr lang="en-US" altLang="zh-CN" sz="1200" dirty="0" smtClean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9354" y="1692604"/>
            <a:ext cx="8370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2.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预热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403588" y="2026317"/>
            <a:ext cx="2016287" cy="503118"/>
            <a:chOff x="403588" y="2026317"/>
            <a:chExt cx="2016287" cy="503118"/>
          </a:xfrm>
        </p:grpSpPr>
        <p:sp>
          <p:nvSpPr>
            <p:cNvPr id="8" name="Rectangle 7"/>
            <p:cNvSpPr/>
            <p:nvPr/>
          </p:nvSpPr>
          <p:spPr>
            <a:xfrm>
              <a:off x="403588" y="2102922"/>
              <a:ext cx="49244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双击</a:t>
              </a:r>
            </a:p>
          </p:txBody>
        </p:sp>
        <p:pic>
          <p:nvPicPr>
            <p:cNvPr id="9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6712" y="2026317"/>
              <a:ext cx="414851" cy="503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1119519" y="2116318"/>
              <a:ext cx="130035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打开软件→点击 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73068" y="2081761"/>
            <a:ext cx="5792236" cy="909339"/>
            <a:chOff x="373068" y="2081761"/>
            <a:chExt cx="5792236" cy="909339"/>
          </a:xfrm>
        </p:grpSpPr>
        <p:pic>
          <p:nvPicPr>
            <p:cNvPr id="13" name="Picture 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15465" y="2081761"/>
              <a:ext cx="393455" cy="4020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13"/>
            <p:cNvSpPr/>
            <p:nvPr/>
          </p:nvSpPr>
          <p:spPr>
            <a:xfrm>
              <a:off x="2708920" y="2134761"/>
              <a:ext cx="95410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进行预热→</a:t>
              </a:r>
              <a:endParaRPr lang="zh-CN" altLang="en-US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609883" y="2134761"/>
              <a:ext cx="118726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等待预热完成</a:t>
              </a:r>
              <a:endParaRPr lang="en-US" altLang="zh-CN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  <a:p>
              <a:endParaRPr lang="en-US" altLang="zh-CN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373068" y="2529435"/>
              <a:ext cx="579223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（预热时间：距</a:t>
              </a:r>
              <a:r>
                <a:rPr lang="zh-CN" altLang="en-US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上次预热时间</a:t>
              </a:r>
              <a:r>
                <a:rPr lang="en-US" altLang="zh-CN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8</a:t>
              </a:r>
              <a:r>
                <a:rPr lang="zh-CN" altLang="en-US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小时</a:t>
              </a:r>
              <a:r>
                <a:rPr lang="en-US" altLang="zh-CN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-1 </a:t>
              </a:r>
              <a:r>
                <a:rPr lang="zh-CN" altLang="en-US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个月需要</a:t>
              </a:r>
              <a:r>
                <a:rPr lang="en-US" altLang="zh-CN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 15 </a:t>
              </a:r>
              <a:r>
                <a:rPr lang="zh-CN" altLang="en-US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分钟；</a:t>
              </a:r>
              <a:r>
                <a:rPr lang="en-US" altLang="zh-CN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1-3</a:t>
              </a:r>
              <a:r>
                <a:rPr lang="zh-CN" altLang="en-US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个月需</a:t>
              </a:r>
              <a:r>
                <a:rPr lang="en-US" altLang="zh-CN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40min</a:t>
              </a:r>
              <a:r>
                <a:rPr lang="zh-CN" altLang="en-US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；超过</a:t>
              </a:r>
              <a:r>
                <a:rPr lang="en-US" altLang="zh-CN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3</a:t>
              </a:r>
              <a:r>
                <a:rPr lang="zh-CN" altLang="en-US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个月需要</a:t>
              </a:r>
              <a:r>
                <a:rPr lang="en-US" altLang="zh-CN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2</a:t>
              </a:r>
              <a:r>
                <a:rPr lang="zh-CN" altLang="en-US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小时。</a:t>
              </a:r>
              <a:r>
                <a:rPr lang="zh-CN" altLang="en-US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注：软件窗口实时显示预热剩余时间</a:t>
              </a:r>
              <a:r>
                <a:rPr lang="zh-CN" altLang="en-US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。）</a:t>
              </a:r>
              <a:endParaRPr lang="en-US" altLang="zh-CN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pic>
          <p:nvPicPr>
            <p:cNvPr id="17" name="Picture 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53136" y="2081761"/>
              <a:ext cx="1252736" cy="4436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" name="Rectangle 18"/>
          <p:cNvSpPr/>
          <p:nvPr/>
        </p:nvSpPr>
        <p:spPr>
          <a:xfrm>
            <a:off x="260648" y="3059832"/>
            <a:ext cx="12987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3.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图像拍摄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73068" y="3491880"/>
            <a:ext cx="532859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3.1 </a:t>
            </a:r>
            <a:r>
              <a:rPr lang="zh-CN" altLang="en-US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建立数据存储</a:t>
            </a:r>
            <a:r>
              <a:rPr lang="zh-CN" altLang="en-US" sz="12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路径和</a:t>
            </a:r>
            <a:r>
              <a:rPr lang="zh-CN" altLang="en-US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样品</a:t>
            </a:r>
            <a:r>
              <a:rPr lang="zh-CN" altLang="en-US" sz="12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描述</a:t>
            </a:r>
            <a:endParaRPr lang="en-US" altLang="zh-CN" sz="12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196752" y="3773478"/>
            <a:ext cx="294343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建立</a:t>
            </a:r>
            <a:r>
              <a:rPr lang="en-US" altLang="zh-CN" sz="12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Database</a:t>
            </a:r>
            <a:r>
              <a:rPr lang="zh-CN" altLang="en-US" sz="12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选择保存路径和名称→点击 </a:t>
            </a:r>
            <a:endParaRPr lang="zh-CN" altLang="en-US" sz="12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76671" y="3773478"/>
            <a:ext cx="4924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点击</a:t>
            </a:r>
            <a:endParaRPr lang="zh-CN" altLang="en-US" sz="12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114" y="3773478"/>
            <a:ext cx="304800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064" y="3726239"/>
            <a:ext cx="317500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Rectangle 24"/>
          <p:cNvSpPr/>
          <p:nvPr/>
        </p:nvSpPr>
        <p:spPr>
          <a:xfrm>
            <a:off x="4221088" y="3768879"/>
            <a:ext cx="126188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建立样品</a:t>
            </a:r>
            <a:r>
              <a:rPr lang="zh-CN" altLang="en-US" sz="12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描述→</a:t>
            </a:r>
            <a:endParaRPr lang="zh-CN" altLang="en-US" sz="12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301208" y="3678287"/>
            <a:ext cx="13681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</a:t>
            </a:r>
            <a:r>
              <a:rPr lang="en-US" altLang="zh-CN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study</a:t>
            </a:r>
            <a:r>
              <a:rPr lang="zh-CN" altLang="en-US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窗口添加此次扫描的描述</a:t>
            </a:r>
            <a:endParaRPr lang="zh-CN" altLang="en-US" sz="12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32656" y="4218115"/>
            <a:ext cx="137730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3.2 </a:t>
            </a:r>
            <a:r>
              <a:rPr lang="zh-CN" altLang="en-US" sz="12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拍摄</a:t>
            </a:r>
            <a:r>
              <a:rPr lang="zh-CN" altLang="en-US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参数</a:t>
            </a:r>
            <a:r>
              <a:rPr lang="zh-CN" altLang="en-US" sz="12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设置 </a:t>
            </a:r>
            <a:endParaRPr lang="en-US" altLang="zh-CN" sz="12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48680" y="4531796"/>
            <a:ext cx="3429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在拍摄界面选择合适的电压、电流、视野和模式</a:t>
            </a:r>
            <a:endParaRPr lang="en-US" altLang="zh-CN" sz="12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60328" y="6948264"/>
            <a:ext cx="3429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12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3.3 </a:t>
            </a:r>
            <a:r>
              <a:rPr lang="zh-CN" altLang="en-US" sz="12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样品</a:t>
            </a:r>
            <a:r>
              <a:rPr lang="zh-CN" altLang="en-US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位置调节和拍摄</a:t>
            </a:r>
            <a:endParaRPr lang="en-US" altLang="zh-CN" sz="12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endParaRPr lang="en-US" altLang="zh-CN" sz="12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332656" y="7306418"/>
            <a:ext cx="6792731" cy="1371168"/>
            <a:chOff x="92653" y="636909"/>
            <a:chExt cx="6792731" cy="1371168"/>
          </a:xfrm>
        </p:grpSpPr>
        <p:pic>
          <p:nvPicPr>
            <p:cNvPr id="46" name="Picture 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29320" y="643535"/>
              <a:ext cx="527598" cy="4320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7" name="TextBox 46"/>
            <p:cNvSpPr txBox="1"/>
            <p:nvPr/>
          </p:nvSpPr>
          <p:spPr>
            <a:xfrm>
              <a:off x="102133" y="735069"/>
              <a:ext cx="265934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将样品放入合适的动物床中→点击</a:t>
              </a: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5501523" y="755576"/>
              <a:ext cx="138386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进行实时</a:t>
              </a:r>
              <a:r>
                <a:rPr lang="zh-CN" altLang="en-US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成像</a:t>
              </a:r>
              <a:endParaRPr lang="zh-CN" altLang="en-US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92653" y="1193139"/>
              <a:ext cx="1261884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→</a:t>
              </a:r>
              <a:r>
                <a:rPr lang="zh-CN" altLang="en-US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通过</a:t>
              </a:r>
              <a:r>
                <a:rPr lang="zh-CN" altLang="en-US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仪器正面</a:t>
              </a:r>
              <a:endParaRPr lang="zh-CN" altLang="en-US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pic>
          <p:nvPicPr>
            <p:cNvPr id="50" name="Picture 4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8760" y="1128369"/>
              <a:ext cx="1252382" cy="430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1" name="Rectangle 50"/>
            <p:cNvSpPr/>
            <p:nvPr/>
          </p:nvSpPr>
          <p:spPr>
            <a:xfrm>
              <a:off x="2458050" y="1193139"/>
              <a:ext cx="2339102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调节动物至成像视野中心→</a:t>
              </a:r>
              <a:r>
                <a:rPr lang="zh-CN" altLang="en-US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通过</a:t>
              </a:r>
              <a:endParaRPr lang="zh-CN" altLang="en-US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pic>
          <p:nvPicPr>
            <p:cNvPr id="52" name="Picture 5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5144" y="1142372"/>
              <a:ext cx="1142848" cy="4802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3" name="Rectangle 52"/>
            <p:cNvSpPr/>
            <p:nvPr/>
          </p:nvSpPr>
          <p:spPr>
            <a:xfrm>
              <a:off x="115865" y="1668739"/>
              <a:ext cx="2555508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旋转</a:t>
              </a:r>
              <a:r>
                <a:rPr lang="en-US" altLang="zh-CN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90°</a:t>
              </a:r>
              <a:r>
                <a:rPr lang="zh-CN" altLang="en-US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进行位置确认和调整→点击</a:t>
              </a:r>
              <a:endParaRPr lang="zh-CN" altLang="en-US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3068960" y="1691680"/>
              <a:ext cx="110799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进行数据采集</a:t>
              </a:r>
              <a:endParaRPr lang="zh-CN" altLang="en-US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pic>
          <p:nvPicPr>
            <p:cNvPr id="55" name="Picture 6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8841" y="1579452"/>
              <a:ext cx="504825" cy="428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" name="Picture 7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2896" y="636909"/>
              <a:ext cx="796716" cy="4733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7" name="Rectangle 56"/>
            <p:cNvSpPr/>
            <p:nvPr/>
          </p:nvSpPr>
          <p:spPr>
            <a:xfrm>
              <a:off x="3289612" y="718313"/>
              <a:ext cx="187743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选择样品头尾</a:t>
              </a:r>
              <a:r>
                <a:rPr lang="zh-CN" altLang="en-US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顺序→点击</a:t>
              </a:r>
              <a:endParaRPr lang="zh-CN" altLang="en-US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cxnSp>
        <p:nvCxnSpPr>
          <p:cNvPr id="58" name="Straight Arrow Connector 57"/>
          <p:cNvCxnSpPr>
            <a:stCxn id="60" idx="3"/>
          </p:cNvCxnSpPr>
          <p:nvPr/>
        </p:nvCxnSpPr>
        <p:spPr>
          <a:xfrm>
            <a:off x="1969647" y="5441124"/>
            <a:ext cx="657816" cy="285032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1297596" y="5302624"/>
            <a:ext cx="6720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电压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3613655" y="5426368"/>
            <a:ext cx="6720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电流</a:t>
            </a:r>
            <a:endParaRPr lang="zh-CN" altLang="en-US" sz="12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63" name="Straight Arrow Connector 62"/>
          <p:cNvCxnSpPr/>
          <p:nvPr/>
        </p:nvCxnSpPr>
        <p:spPr>
          <a:xfrm flipH="1">
            <a:off x="3308964" y="5587285"/>
            <a:ext cx="354063" cy="138499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1161728" y="5849527"/>
            <a:ext cx="6720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视野</a:t>
            </a:r>
            <a:endParaRPr lang="zh-CN" altLang="en-US" sz="12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2" name="Straight Arrow Connector 71"/>
          <p:cNvCxnSpPr/>
          <p:nvPr/>
        </p:nvCxnSpPr>
        <p:spPr>
          <a:xfrm flipH="1">
            <a:off x="3319091" y="5988026"/>
            <a:ext cx="757981" cy="24015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4009961" y="572035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扫描时间</a:t>
            </a:r>
            <a:endParaRPr lang="zh-CN" altLang="en-US" sz="12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6" name="Straight Arrow Connector 75"/>
          <p:cNvCxnSpPr/>
          <p:nvPr/>
        </p:nvCxnSpPr>
        <p:spPr>
          <a:xfrm>
            <a:off x="1594540" y="5988026"/>
            <a:ext cx="966571" cy="193991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080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632" y="251521"/>
            <a:ext cx="4320480" cy="36003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zh-CN" sz="18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4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zh-CN" altLang="en-US" sz="18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图像处理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及保存</a:t>
            </a:r>
            <a:endParaRPr lang="en-US" altLang="zh-CN" sz="18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CN" sz="1800" dirty="0" smtClean="0"/>
          </a:p>
          <a:p>
            <a:pPr marL="0" indent="0">
              <a:buNone/>
            </a:pPr>
            <a:endParaRPr lang="en-US" altLang="zh-CN" sz="1800" dirty="0"/>
          </a:p>
          <a:p>
            <a:pPr marL="0" indent="0">
              <a:buNone/>
            </a:pPr>
            <a:endParaRPr lang="zh-CN" altLang="en-US" sz="18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115865" y="611560"/>
            <a:ext cx="6999275" cy="3952825"/>
            <a:chOff x="115865" y="611560"/>
            <a:chExt cx="6999275" cy="3952825"/>
          </a:xfrm>
        </p:grpSpPr>
        <p:grpSp>
          <p:nvGrpSpPr>
            <p:cNvPr id="9" name="Group 8"/>
            <p:cNvGrpSpPr/>
            <p:nvPr/>
          </p:nvGrpSpPr>
          <p:grpSpPr>
            <a:xfrm>
              <a:off x="115865" y="1334058"/>
              <a:ext cx="6999275" cy="306411"/>
              <a:chOff x="102133" y="735069"/>
              <a:chExt cx="6999275" cy="306411"/>
            </a:xfrm>
          </p:grpSpPr>
          <p:sp>
            <p:nvSpPr>
              <p:cNvPr id="4" name="TextBox 3"/>
              <p:cNvSpPr txBox="1"/>
              <p:nvPr/>
            </p:nvSpPr>
            <p:spPr>
              <a:xfrm>
                <a:off x="102133" y="735069"/>
                <a:ext cx="265934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 smtClean="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在点击相应的工具进行图像的处理</a:t>
                </a:r>
                <a:endParaRPr lang="zh-CN" altLang="en-US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4720714" y="745084"/>
                <a:ext cx="238069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 smtClean="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粘贴到画图板中进行保存</a:t>
                </a:r>
                <a:endParaRPr lang="zh-CN" altLang="en-US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18" name="Rectangle 17"/>
              <p:cNvSpPr/>
              <p:nvPr/>
            </p:nvSpPr>
            <p:spPr>
              <a:xfrm>
                <a:off x="3810511" y="764481"/>
                <a:ext cx="646331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200" dirty="0" smtClean="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→点击</a:t>
                </a:r>
                <a:endParaRPr lang="zh-CN" altLang="en-US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0" name="Rectangle 19"/>
            <p:cNvSpPr/>
            <p:nvPr/>
          </p:nvSpPr>
          <p:spPr>
            <a:xfrm>
              <a:off x="193998" y="611560"/>
              <a:ext cx="3429000" cy="27699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altLang="zh-CN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4.1 2D</a:t>
              </a:r>
              <a:r>
                <a:rPr lang="zh-CN" altLang="en-US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图像处理及保存</a:t>
              </a:r>
              <a:endParaRPr lang="en-US" altLang="zh-CN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pic>
          <p:nvPicPr>
            <p:cNvPr id="2056" name="Picture 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820" y="960672"/>
              <a:ext cx="1333691" cy="770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7" name="Picture 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5677" y="1325153"/>
              <a:ext cx="371475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Rectangle 22"/>
            <p:cNvSpPr/>
            <p:nvPr/>
          </p:nvSpPr>
          <p:spPr>
            <a:xfrm>
              <a:off x="333389" y="2555776"/>
              <a:ext cx="49244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点击</a:t>
              </a:r>
              <a:endParaRPr lang="zh-CN" altLang="en-US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93998" y="2051720"/>
              <a:ext cx="3429000" cy="27699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altLang="zh-CN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4.2 3D</a:t>
              </a:r>
              <a:r>
                <a:rPr lang="zh-CN" altLang="en-US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图像及视频的处理和保存</a:t>
              </a:r>
              <a:endParaRPr lang="en-US" altLang="zh-CN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pic>
          <p:nvPicPr>
            <p:cNvPr id="2058" name="Picture 10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965" y="2488107"/>
              <a:ext cx="441787" cy="412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Rectangle 25"/>
            <p:cNvSpPr/>
            <p:nvPr/>
          </p:nvSpPr>
          <p:spPr>
            <a:xfrm>
              <a:off x="1199315" y="2552571"/>
              <a:ext cx="1757212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进行</a:t>
              </a:r>
              <a:r>
                <a:rPr lang="en-US" altLang="zh-CN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3D</a:t>
              </a:r>
              <a:r>
                <a:rPr lang="zh-CN" altLang="en-US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重建→在工具栏</a:t>
              </a:r>
              <a:endParaRPr lang="zh-CN" altLang="en-US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pic>
          <p:nvPicPr>
            <p:cNvPr id="2059" name="Picture 1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2986" y="3203848"/>
              <a:ext cx="2820018" cy="576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Rectangle 10"/>
            <p:cNvSpPr/>
            <p:nvPr/>
          </p:nvSpPr>
          <p:spPr>
            <a:xfrm>
              <a:off x="275985" y="4249674"/>
              <a:ext cx="283443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进行</a:t>
              </a:r>
              <a:r>
                <a:rPr lang="en-US" altLang="zh-CN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3D</a:t>
              </a:r>
              <a:r>
                <a:rPr lang="zh-CN" altLang="en-US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图像的</a:t>
              </a:r>
              <a:r>
                <a:rPr lang="zh-CN" altLang="en-US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截取、旋转</a:t>
              </a:r>
              <a:r>
                <a:rPr lang="zh-CN" altLang="en-US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等</a:t>
              </a:r>
              <a:r>
                <a:rPr lang="zh-CN" altLang="en-US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编辑→点击</a:t>
              </a:r>
              <a:endParaRPr lang="zh-CN" altLang="en-US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pic>
          <p:nvPicPr>
            <p:cNvPr id="2060" name="Picture 1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8950" y="4211960"/>
              <a:ext cx="400050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Rectangle 29"/>
            <p:cNvSpPr/>
            <p:nvPr/>
          </p:nvSpPr>
          <p:spPr>
            <a:xfrm>
              <a:off x="3307394" y="4249672"/>
              <a:ext cx="191110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选择</a:t>
              </a:r>
              <a:r>
                <a:rPr lang="en-US" altLang="zh-CN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3D</a:t>
              </a:r>
              <a:r>
                <a:rPr lang="zh-CN" altLang="en-US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图像或视频的保存</a:t>
              </a:r>
              <a:endParaRPr lang="zh-CN" altLang="en-US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pic>
          <p:nvPicPr>
            <p:cNvPr id="2061" name="Picture 1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5341" y="2289889"/>
              <a:ext cx="1191731" cy="648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angle 11"/>
            <p:cNvSpPr/>
            <p:nvPr/>
          </p:nvSpPr>
          <p:spPr>
            <a:xfrm>
              <a:off x="4093994" y="2460238"/>
              <a:ext cx="249299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利用灰度值差别进行目标的</a:t>
              </a:r>
              <a:r>
                <a:rPr lang="zh-CN" altLang="en-US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分离→</a:t>
              </a:r>
              <a:endParaRPr lang="zh-CN" altLang="en-US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pic>
          <p:nvPicPr>
            <p:cNvPr id="2062" name="Picture 14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009" y="3203848"/>
              <a:ext cx="1641725" cy="7394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Rectangle 33"/>
            <p:cNvSpPr/>
            <p:nvPr/>
          </p:nvSpPr>
          <p:spPr>
            <a:xfrm>
              <a:off x="1922822" y="3435090"/>
              <a:ext cx="1415772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调节灰度值→通过</a:t>
              </a:r>
              <a:endParaRPr lang="zh-CN" altLang="en-US" sz="1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24633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274</Words>
  <Application>Microsoft Office PowerPoint</Application>
  <PresentationFormat>On-screen Show (4:3)</PresentationFormat>
  <Paragraphs>44</Paragraphs>
  <Slides>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>PerkinElmer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Shi, Sherry</dc:creator>
  <cp:lastModifiedBy>Shi, Sherry</cp:lastModifiedBy>
  <cp:revision>18</cp:revision>
  <dcterms:created xsi:type="dcterms:W3CDTF">2016-04-05T05:47:13Z</dcterms:created>
  <dcterms:modified xsi:type="dcterms:W3CDTF">2016-04-05T09:28:45Z</dcterms:modified>
</cp:coreProperties>
</file>